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9" r:id="rId13"/>
    <p:sldId id="306" r:id="rId14"/>
    <p:sldId id="299" r:id="rId15"/>
    <p:sldId id="312" r:id="rId16"/>
    <p:sldId id="315" r:id="rId17"/>
    <p:sldId id="313" r:id="rId18"/>
    <p:sldId id="314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307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71</cp:revision>
  <dcterms:created xsi:type="dcterms:W3CDTF">2020-02-24T12:59:58Z</dcterms:created>
  <dcterms:modified xsi:type="dcterms:W3CDTF">2021-03-07T15:36:06Z</dcterms:modified>
</cp:coreProperties>
</file>