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6" r:id="rId2"/>
    <p:sldId id="389" r:id="rId3"/>
    <p:sldId id="390" r:id="rId4"/>
    <p:sldId id="391" r:id="rId5"/>
    <p:sldId id="392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DBF6"/>
    <a:srgbClr val="122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80" autoAdjust="0"/>
  </p:normalViewPr>
  <p:slideViewPr>
    <p:cSldViewPr snapToGrid="0">
      <p:cViewPr varScale="1">
        <p:scale>
          <a:sx n="88" d="100"/>
          <a:sy n="8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CD4C4B-4567-4365-B417-A7CD1376AE8F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7C3D66-E075-4C9A-AC09-E658E1975F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9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F94-4012-45E3-8EC0-6974EB63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A56F1-8864-4E86-8ECF-36C9198F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D30A-5A18-4825-BB4F-F2F2DCE9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2336-D485-4243-BC9B-72F9D8E6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D1B5-B371-46B1-B965-8B5B5B7A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0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09D-C414-4330-858B-5256A4E4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B22A-3CDC-4743-B429-C59A98A4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F0B4-0291-4BB8-B981-C10189F6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E71B-C167-43F7-8C0D-9D9B2F19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B11F-670B-436D-A57D-6A064C10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0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348D-1B0E-45C6-8644-A30F972C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38CA5-10F6-47F5-ACF5-1CEFB83E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BD92-BD07-4978-8FFE-12CA18B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FFD7-28A1-42B8-884A-AE8B754C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7443-4A47-4A7F-B810-C7214E8A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8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95E-5691-4257-989A-226E0527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5E5F-B2A3-4953-B2A9-12DEC6C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141-F186-47F4-95E7-020CF03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E7B3-DD84-491D-8BFD-935166DC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B9C4-A7AD-4C3D-96FA-6C3D731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4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F12-5DB0-48EB-85DC-1A75B7B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821C-7663-430A-B482-D96CB24A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5489-9CE1-4023-A652-66133DF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BF60-1B7E-43F0-8AF0-4C05846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B2B5-5982-448B-9DAC-E1039ED6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C3E4-BF97-4DBA-9E41-5B75C800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16D9-E4B2-4C8A-9D1C-B1850631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C4E6-7644-40E5-ACAF-15AE3C13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718B-A5AE-4E16-BE9F-7505530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8964-3A0E-4998-9186-DA7CE1DF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B1CDF-3DE9-4D07-992D-E724815D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5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153-8EE9-4784-995A-2DE2C7F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ECF6-2EFE-4BBB-A7AD-C981B3B2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2F38-D59E-4316-8677-6638032BF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D19A0-AC92-4884-A8F9-B2ABB28B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1049-28A6-45F9-A816-42CB5C2E7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74FB0-6C55-4B31-A1ED-3A0034D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686F6-D993-47DC-8919-404413F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D7C97-24DF-477F-9011-80A533F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0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7C3B-C630-4F38-99E5-82742A9E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8B02D-E67B-4353-B515-7C5F31F7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57D32-2263-485E-920E-1E8C129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F390B-ABFB-415C-AFA6-08DF54E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4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D37F3-E945-4BA0-B0E2-F09C6ED8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DF4A5-CF61-4CBF-99BD-5BC54F08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D41A-07D9-4CE5-B241-CB0F8B2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6641-4CA1-4229-B428-DD6EE33F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DC48-4B25-4CEF-A0B7-8AFDD87E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8F1EE-B027-4765-BDC9-E8B521B2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89CF-B527-4E8A-B2B3-EEB7955F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D565-C2B1-4D07-9E41-F1FD4C83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E88BA-28DB-454F-88BE-80F8246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3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5099-E400-42F6-AAE0-1C9C7CC2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D5170-0EEE-471D-B5F3-9E77C8FC1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44B84-F6C0-46CC-972F-9B91226A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09C5-CD1E-48AE-83F2-EE32EBF0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61F5-24AB-4361-AE3D-0F8162E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3A1F-AC82-432E-A5C1-CF86FEA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06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761BA-F818-4156-8FC5-58AA9FCF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BA82-FD16-47A0-8FF3-20BC5733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12F1-BB5B-4FBE-A185-545A4D2D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5A8-47E9-4702-8EAF-66BD1C6F973E}" type="datetimeFigureOut">
              <a:rPr lang="he-IL" smtClean="0"/>
              <a:t>י"ט/סיון/תשפ"א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1FA4-8AD9-4EFE-99ED-FF05D301A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719B-239A-4B97-99AA-FA26B0F7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3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5112215" y="2891359"/>
            <a:ext cx="19675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894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04F93-ECD9-4402-B3AF-0E467488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7F31A-7F84-462F-8FD8-5AD23B8F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C9E71-FB0A-4E26-B56A-57981F06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4DF3-2D12-473A-9D7A-69393D31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58</cp:revision>
  <dcterms:created xsi:type="dcterms:W3CDTF">2021-04-18T07:44:32Z</dcterms:created>
  <dcterms:modified xsi:type="dcterms:W3CDTF">2021-05-30T07:46:13Z</dcterms:modified>
</cp:coreProperties>
</file>