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  <p:sldId id="316" r:id="rId16"/>
    <p:sldId id="312" r:id="rId17"/>
    <p:sldId id="315" r:id="rId18"/>
    <p:sldId id="313" r:id="rId19"/>
    <p:sldId id="314" r:id="rId20"/>
    <p:sldId id="310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 smtClean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 smtClean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317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UK</cp:lastModifiedBy>
  <cp:revision>72</cp:revision>
  <dcterms:created xsi:type="dcterms:W3CDTF">2020-02-24T12:59:58Z</dcterms:created>
  <dcterms:modified xsi:type="dcterms:W3CDTF">2021-03-14T09:29:00Z</dcterms:modified>
</cp:coreProperties>
</file>