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0" r:id="rId5"/>
    <p:sldId id="258" r:id="rId6"/>
    <p:sldId id="260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ט"ז/סיון/תשפ"ב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364911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24794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1978381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631968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15471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3983912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584221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477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32</cp:revision>
  <dcterms:created xsi:type="dcterms:W3CDTF">2020-11-11T13:28:00Z</dcterms:created>
  <dcterms:modified xsi:type="dcterms:W3CDTF">2022-06-15T08:35:00Z</dcterms:modified>
</cp:coreProperties>
</file>