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21" r:id="rId5"/>
    <p:sldId id="322" r:id="rId6"/>
    <p:sldId id="318" r:id="rId7"/>
    <p:sldId id="301" r:id="rId8"/>
    <p:sldId id="305" r:id="rId9"/>
    <p:sldId id="319" r:id="rId10"/>
    <p:sldId id="320" r:id="rId11"/>
    <p:sldId id="302" r:id="rId12"/>
    <p:sldId id="303" r:id="rId13"/>
    <p:sldId id="304" r:id="rId14"/>
    <p:sldId id="308" r:id="rId15"/>
    <p:sldId id="298" r:id="rId16"/>
    <p:sldId id="307" r:id="rId17"/>
    <p:sldId id="323" r:id="rId18"/>
    <p:sldId id="324" r:id="rId19"/>
    <p:sldId id="325" r:id="rId20"/>
    <p:sldId id="309" r:id="rId21"/>
    <p:sldId id="306" r:id="rId22"/>
    <p:sldId id="299" r:id="rId23"/>
    <p:sldId id="316" r:id="rId24"/>
    <p:sldId id="312" r:id="rId25"/>
    <p:sldId id="315" r:id="rId26"/>
    <p:sldId id="313" r:id="rId27"/>
    <p:sldId id="314" r:id="rId28"/>
    <p:sldId id="317" r:id="rId29"/>
    <p:sldId id="310" r:id="rId30"/>
    <p:sldId id="311" r:id="rId31"/>
    <p:sldId id="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A80B8-1841-40D1-9CE0-CC09FA970B6F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9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מאוחר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מוקדם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לאט</a:t>
            </a:r>
          </a:p>
        </p:txBody>
      </p:sp>
    </p:spTree>
    <p:extLst>
      <p:ext uri="{BB962C8B-B14F-4D97-AF65-F5344CB8AC3E}">
        <p14:creationId xmlns:p14="http://schemas.microsoft.com/office/powerpoint/2010/main" val="194274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שגויה</a:t>
            </a:r>
          </a:p>
        </p:txBody>
      </p:sp>
    </p:spTree>
    <p:extLst>
      <p:ext uri="{BB962C8B-B14F-4D97-AF65-F5344CB8AC3E}">
        <p14:creationId xmlns:p14="http://schemas.microsoft.com/office/powerpoint/2010/main" val="22007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blue circle A and press ‘a’, then on B and press ‘b’.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Marker on table exactly below A, and press ‘t’.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Angle between AB and AS is 90⁰ (S = start point).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Distance from starting point to screen </a:t>
            </a:r>
            <a:r>
              <a:rPr lang="en-US" sz="2000" b="1"/>
              <a:t>is 35 </a:t>
            </a:r>
            <a:r>
              <a:rPr lang="en-US" sz="2000" b="1" dirty="0"/>
              <a:t>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Height of A is 25 cm.</a:t>
            </a:r>
          </a:p>
          <a:p>
            <a:pPr marL="0" indent="0">
              <a:buNone/>
            </a:pPr>
            <a:r>
              <a:rPr lang="en-US" sz="2400" b="1" dirty="0"/>
              <a:t>Repeat until 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בשלב האימון הראשון כל חזרה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גירויים ויזואליים ובסופם מילה.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ייצגה דבר טבעי (למשל: שמש, עלה) או מלאכותי (למשל: לפטופ, תיק).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לחץ/י רווח להמשך</a:t>
            </a:r>
          </a:p>
        </p:txBody>
      </p:sp>
    </p:spTree>
    <p:extLst>
      <p:ext uri="{BB962C8B-B14F-4D97-AF65-F5344CB8AC3E}">
        <p14:creationId xmlns:p14="http://schemas.microsoft.com/office/powerpoint/2010/main" val="235420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נתרגל תגובה בזמן המתאים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3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החל מעכשיו 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רצף הגירויים </a:t>
            </a:r>
            <a:r>
              <a:rPr lang="he-IL" sz="3200" dirty="0" err="1"/>
              <a:t>הויזואליים</a:t>
            </a:r>
            <a:r>
              <a:rPr lang="he-IL" sz="3200" dirty="0"/>
              <a:t> אך הפעם מילה נוספת תהיה ממוסכת ביניהם.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תוצג מילה שניה כמו בחלק הקודם של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בדומה לחלק הראשון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40A27-01A1-4CBA-BA12-916E63F5099E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3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535</Words>
  <Application>Microsoft Office PowerPoint</Application>
  <PresentationFormat>Widescreen</PresentationFormat>
  <Paragraphs>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95</cp:revision>
  <dcterms:created xsi:type="dcterms:W3CDTF">2020-02-24T12:59:58Z</dcterms:created>
  <dcterms:modified xsi:type="dcterms:W3CDTF">2022-04-24T14:45:45Z</dcterms:modified>
</cp:coreProperties>
</file>