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5D4F-AD30-5A86-CEA0-D09E5167A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95C34-9142-9013-E325-E606FC3A8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1B568-72AB-9B69-4BEA-AB800688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04C5-DBF0-4716-A359-744EDD16A75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E891-1E2E-27EC-8592-68858596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2A6EA-1ED8-6B00-E9BE-76BA849E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D479-8298-4ACB-89E1-F1C95CE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775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B9C1-C075-0BE1-2151-FFE7B291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6C7D8-2E0F-AE6F-8B80-226F08B73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EFA0-7DCD-2646-FF71-A84D4C4A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04C5-DBF0-4716-A359-744EDD16A75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7284-2D98-35E0-A6FF-128AA8FB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CA6DC-904C-82EC-0D93-768E60E0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D479-8298-4ACB-89E1-F1C95CE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119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F4270-2573-BC47-5E65-E47DB1D90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50F82-AA4E-6CF5-72F8-95B381D9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9475-5D02-60A3-1B50-CDA33247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04C5-DBF0-4716-A359-744EDD16A75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29D8-F509-9584-DFDF-44982058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C2B7B-3A9F-1779-94D8-94A4DAD3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D479-8298-4ACB-89E1-F1C95CE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409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2209-7509-9A7D-3190-ACEEC56A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17AD4-AAD0-07FD-3F35-DB1E70BB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566DA-AA16-4755-9AC5-779260FB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04C5-DBF0-4716-A359-744EDD16A75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FCF0E-010E-AC27-2D80-547D1C74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AA3DE-53D7-D601-95DC-D44D9B8E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D479-8298-4ACB-89E1-F1C95CE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990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607C-F867-224E-E519-8563C4D2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ECD85-D111-9F93-9203-5C79D7BBE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1889-804A-AA8C-F23D-34E84B93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04C5-DBF0-4716-A359-744EDD16A75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BF0E1-47AE-461D-0E4A-CB9491E2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8B8F-6132-D441-D4D4-E9402089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D479-8298-4ACB-89E1-F1C95CE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710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B1F2-C8E3-D294-B52F-3343D1BE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6C0C-C387-A759-7CE3-B2175851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D1E83-6FFA-92B4-7947-9526CAC90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57172-5545-C88C-5A9F-A8EC3B42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04C5-DBF0-4716-A359-744EDD16A75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A1FBC-3399-4F62-081F-B0158208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46EB0-F981-5DF3-38CA-20CA3FA5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D479-8298-4ACB-89E1-F1C95CE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808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08A7-D206-9D2B-C1C4-681F7813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5AC9A-D560-C9F0-7333-D3544B48A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73CB5-135C-3D88-0550-5BF2110B6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10B40-9291-14B8-EFE7-3894ADBCA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3CF8C-DEC6-52FB-76AD-D29638755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DCA43-E51A-F2E9-CE55-35FCF67C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04C5-DBF0-4716-A359-744EDD16A75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0A57C-A8A8-FE0F-CFD3-1874428C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AF5E8-F52C-2875-CA4D-76A09787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D479-8298-4ACB-89E1-F1C95CE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069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9D79-D263-E628-C253-AD09EE36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0B290-2C2F-6D45-F24E-2D5DABE7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04C5-DBF0-4716-A359-744EDD16A75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2804D-AF80-A727-B981-60674A65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99E66-0152-8DCB-004A-6D9A0EA1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D479-8298-4ACB-89E1-F1C95CE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68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97626-0F9E-FCFF-64FA-8301FC7C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04C5-DBF0-4716-A359-744EDD16A75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37B67-4328-9875-11DB-C2D38356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4FFE-E5AC-C9DE-5B34-E2D915C5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D479-8298-4ACB-89E1-F1C95CE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1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6672-C761-6E17-B1B6-29C59176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0E5F-5FF7-F1EB-B5E2-842F602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39C6A-0FB0-62D3-0652-EE16985E3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E3866-A7DF-725E-BFB6-F3AD2609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04C5-DBF0-4716-A359-744EDD16A75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6862B-EC1B-A13F-ECE9-FBFE10E8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5BBA6-52FB-D6FC-7D4D-7E8C22C9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D479-8298-4ACB-89E1-F1C95CE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402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2DDB-9ECB-DC35-E6BC-EFAF5F91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D45449-CAD6-5B8E-9492-F3DCB03E9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F5202-8407-A2D6-0278-5C2BBED04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E8BB1-3744-C9C7-5657-1807B244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04C5-DBF0-4716-A359-744EDD16A75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80646-E42E-7D36-A787-0EE7FBBC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F3692-D415-C2BB-C37F-8F8384D0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D479-8298-4ACB-89E1-F1C95CE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057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744DE-4596-0D29-CA65-CAD2F543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6F728-BF6F-E94E-C667-86F03C966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8F750-D714-1A1E-67C2-3697B91D8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04C5-DBF0-4716-A359-744EDD16A758}" type="datetimeFigureOut">
              <a:rPr lang="he-IL" smtClean="0"/>
              <a:t>י'/סיון/תשפ"ב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1B966-7DC4-8D56-0EB6-89A2A9F00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94B04-4B92-5458-86B9-2B4FE3287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DD479-8298-4ACB-89E1-F1C95CE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57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42B9F2-1144-1CB1-6B04-798F0C52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29" y="0"/>
            <a:ext cx="8985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5E64A1-B647-FDB1-81D8-851C20A79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3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E22630-9A70-D616-426C-1C34EAF90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CBB947-A1E5-83F9-499B-E6B5C4D9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4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1F5578-D5A3-16A8-C119-1D4500085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9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760271-FCF7-B7F3-4CD3-F938826E6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2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0DF58-610A-8FC7-D209-420C8BADA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1</cp:revision>
  <dcterms:created xsi:type="dcterms:W3CDTF">2022-06-09T12:37:27Z</dcterms:created>
  <dcterms:modified xsi:type="dcterms:W3CDTF">2022-06-09T13:03:23Z</dcterms:modified>
</cp:coreProperties>
</file>