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21" r:id="rId5"/>
    <p:sldId id="322" r:id="rId6"/>
    <p:sldId id="318" r:id="rId7"/>
    <p:sldId id="301" r:id="rId8"/>
    <p:sldId id="305" r:id="rId9"/>
    <p:sldId id="319" r:id="rId10"/>
    <p:sldId id="320" r:id="rId11"/>
    <p:sldId id="302" r:id="rId12"/>
    <p:sldId id="303" r:id="rId13"/>
    <p:sldId id="304" r:id="rId14"/>
    <p:sldId id="308" r:id="rId15"/>
    <p:sldId id="298" r:id="rId16"/>
    <p:sldId id="307" r:id="rId17"/>
    <p:sldId id="323" r:id="rId18"/>
    <p:sldId id="324" r:id="rId19"/>
    <p:sldId id="325" r:id="rId20"/>
    <p:sldId id="309" r:id="rId21"/>
    <p:sldId id="306" r:id="rId22"/>
    <p:sldId id="299" r:id="rId23"/>
    <p:sldId id="316" r:id="rId24"/>
    <p:sldId id="312" r:id="rId25"/>
    <p:sldId id="315" r:id="rId26"/>
    <p:sldId id="313" r:id="rId27"/>
    <p:sldId id="314" r:id="rId28"/>
    <p:sldId id="317" r:id="rId29"/>
    <p:sldId id="310" r:id="rId30"/>
    <p:sldId id="311" r:id="rId31"/>
    <p:sldId id="326" r:id="rId32"/>
    <p:sldId id="327" r:id="rId33"/>
    <p:sldId id="328" r:id="rId34"/>
    <p:sldId id="329" r:id="rId35"/>
    <p:sldId id="33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A80B8-1841-40D1-9CE0-CC09FA970B6F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9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מאוחר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מוקדם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לאט</a:t>
            </a:r>
          </a:p>
        </p:txBody>
      </p:sp>
    </p:spTree>
    <p:extLst>
      <p:ext uri="{BB962C8B-B14F-4D97-AF65-F5344CB8AC3E}">
        <p14:creationId xmlns:p14="http://schemas.microsoft.com/office/powerpoint/2010/main" val="194274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שגויה</a:t>
            </a:r>
          </a:p>
        </p:txBody>
      </p:sp>
    </p:spTree>
    <p:extLst>
      <p:ext uri="{BB962C8B-B14F-4D97-AF65-F5344CB8AC3E}">
        <p14:creationId xmlns:p14="http://schemas.microsoft.com/office/powerpoint/2010/main" val="22007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69" y="71027"/>
            <a:ext cx="10808368" cy="2409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starting point and press ‘s’.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blue circle A and press ‘a’, then on B and press ‘b’.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Marker on table exactly below A, and press ‘t’.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Adjust screen so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Angle between AB and AS is 90⁰ (S = start point).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Distance from starting point to screen </a:t>
            </a:r>
            <a:r>
              <a:rPr lang="en-US" sz="2000" b="1"/>
              <a:t>is 35 </a:t>
            </a:r>
            <a:r>
              <a:rPr lang="en-US" sz="2000" b="1" dirty="0"/>
              <a:t>cm.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Height of A is 25 cm.</a:t>
            </a:r>
          </a:p>
          <a:p>
            <a:pPr marL="0" indent="0">
              <a:buNone/>
            </a:pPr>
            <a:r>
              <a:rPr lang="en-US" sz="2400" b="1" dirty="0"/>
              <a:t>Repeat until all conditions are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בשלב האימון הראשון כל חזרה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גירויים ויזואליים ובסופם מילה.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ייצגה דבר טבעי (למשל: שמש, עלה) או מלאכותי (למשל: לפטופ, תיק).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לחץ/י רווח להמשך</a:t>
            </a:r>
          </a:p>
        </p:txBody>
      </p:sp>
    </p:spTree>
    <p:extLst>
      <p:ext uri="{BB962C8B-B14F-4D97-AF65-F5344CB8AC3E}">
        <p14:creationId xmlns:p14="http://schemas.microsoft.com/office/powerpoint/2010/main" val="2354202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48359"/>
            <a:ext cx="10808368" cy="168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מתן תגובה באמצעות המקלדת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את התשובה השמאלית לחץ על "</a:t>
            </a:r>
            <a:r>
              <a:rPr lang="en-US" sz="3200" dirty="0"/>
              <a:t>F</a:t>
            </a:r>
            <a:r>
              <a:rPr lang="he-IL" sz="3200" dirty="0"/>
              <a:t>",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את התשובה הימנית לחץ על "</a:t>
            </a:r>
            <a:r>
              <a:rPr lang="en-US" sz="3200" dirty="0"/>
              <a:t>J</a:t>
            </a:r>
            <a:r>
              <a:rPr lang="he-IL" sz="3200" dirty="0"/>
              <a:t>".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1F69B-71B8-44D7-9EE5-CBF13C37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3" b="32093"/>
          <a:stretch/>
        </p:blipFill>
        <p:spPr>
          <a:xfrm>
            <a:off x="0" y="2020187"/>
            <a:ext cx="12192000" cy="287929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15924-C51F-4220-99AC-919F3DEBCC13}"/>
              </a:ext>
            </a:extLst>
          </p:cNvPr>
          <p:cNvSpPr txBox="1">
            <a:spLocks/>
          </p:cNvSpPr>
          <p:nvPr/>
        </p:nvSpPr>
        <p:spPr>
          <a:xfrm>
            <a:off x="691816" y="2068033"/>
            <a:ext cx="10808368" cy="559824"/>
          </a:xfrm>
          <a:prstGeom prst="rect">
            <a:avLst/>
          </a:prstGeom>
          <a:solidFill>
            <a:srgbClr val="7E7E7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1                           תשובה 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8820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184456"/>
            <a:ext cx="10808368" cy="13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מתן תגובה באמצעות מגע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תשובה, גע עם האצבע המורה בעיגול שמתחתיה.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7A3934-1B99-444F-9A67-C8E9D01FA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3" b="32093"/>
          <a:stretch/>
        </p:blipFill>
        <p:spPr>
          <a:xfrm>
            <a:off x="0" y="2020187"/>
            <a:ext cx="12192000" cy="28792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C3D272-F29D-4A74-98CD-F4C792C74F48}"/>
              </a:ext>
            </a:extLst>
          </p:cNvPr>
          <p:cNvSpPr txBox="1">
            <a:spLocks/>
          </p:cNvSpPr>
          <p:nvPr/>
        </p:nvSpPr>
        <p:spPr>
          <a:xfrm>
            <a:off x="691816" y="2068033"/>
            <a:ext cx="10808368" cy="559824"/>
          </a:xfrm>
          <a:prstGeom prst="rect">
            <a:avLst/>
          </a:prstGeom>
          <a:solidFill>
            <a:srgbClr val="7E7E7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1                           תשובה 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1895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2500778"/>
            <a:ext cx="11629636" cy="373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את החלק הראשון של הניסוי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קרא/י לנסיין </a:t>
            </a:r>
            <a:r>
              <a:rPr lang="he-IL" sz="3200" dirty="0"/>
              <a:t>על מנת להמשיך לחלק השני.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849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זמני תגובה: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2000" dirty="0"/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E95E17-6D9A-E3E1-916F-A233A256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16934"/>
              </p:ext>
            </p:extLst>
          </p:nvPr>
        </p:nvGraphicFramePr>
        <p:xfrm>
          <a:off x="162829" y="2333897"/>
          <a:ext cx="11866341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55447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955447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955447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זזת מאוחר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זזת מוקדם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זזת לאט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התחלת לזוז מאוחר מדי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התחלת לזוז מוקדם מדי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התחלת לזוז בזמן,</a:t>
                      </a:r>
                    </a:p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אך התנועה למסך הייתה איטית מדי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9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נתרגל תגובה בזמן המתאים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3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רצף גירויים ויזואליים (מעוינים וריבועים) וביניהם תוצג מילה לזמן קצר.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תוצג מילה שניה.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אתם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</a:t>
            </a:r>
            <a:r>
              <a:rPr lang="he-IL" sz="3200" b="1" u="sng" dirty="0"/>
              <a:t>ראשונה</a:t>
            </a:r>
            <a:r>
              <a:rPr lang="he-IL" sz="3200" dirty="0"/>
              <a:t>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9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7565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640A27-01A1-4CBA-BA12-916E63F5099E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3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624</Words>
  <Application>Microsoft Office PowerPoint</Application>
  <PresentationFormat>Widescreen</PresentationFormat>
  <Paragraphs>127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101</cp:revision>
  <dcterms:created xsi:type="dcterms:W3CDTF">2020-02-24T12:59:58Z</dcterms:created>
  <dcterms:modified xsi:type="dcterms:W3CDTF">2022-06-12T06:18:41Z</dcterms:modified>
</cp:coreProperties>
</file>