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04BE-7755-1F08-F44A-8B31E9EF6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4E36D-6409-E8A9-186B-DA4ED97BB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7F8F-21E2-12F9-2BC0-2AD01F82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CDEC4-CDAC-4D3F-FF83-32CFEF04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B2DD-1A8E-EB66-51D4-ABF30376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170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B8D6-5EE2-E8F8-3536-83FA50AD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2645A-414C-FDEF-A4A9-BED5B4162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191B-E002-1353-3EC7-2E5417B4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F94A-F39D-F6B1-B1E6-E6A0BB18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3E161-27BE-F112-1A4E-A9961C2D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407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2C7DF-64C9-B11E-6DE7-71D9D8A6C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6A2DB-489C-4B3E-3D5C-9E2F84E6F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BD9A5-8967-4842-46C5-8124CD70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5204-9E33-E88F-BF45-EE81C9FD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8C488-C899-403D-028E-F578DB4A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383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B72A-B951-B3D6-7391-A35217EA0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BE1-A6E7-A869-074B-14FF1D6B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0CB76-20DE-B8B6-C987-2C0F892C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F8C9-4883-24BD-45E3-E99A6C23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E4840-D9E3-74A0-93A5-36008C49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476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5BA7-AF6D-D893-DF0E-5895F421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F85FB-245D-5DF1-873F-6741160F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A488-9435-9B4B-DF79-CE772AD0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942E0-AD2A-D07C-6329-7B256682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2B5B7-F4E1-5FB2-7BE5-F95B1BE8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04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7354-31C8-C5E1-F8EF-E0B64287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B70A2-BD75-5CD0-25A6-D1D729095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EE2F0-0027-6521-BA16-F0FC7F785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1901A-8341-649D-2BFB-0C124456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9062-1543-3456-8328-8055160F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85323-C8A7-42D8-B51C-963509456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036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9E1C-AEFA-3955-B037-5F59D8E2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E4AF-6A64-9772-1D05-2295A7171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77745-A0DE-4D0F-3A3B-E2CB2E1A3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DEAE86-F7F4-7190-EF00-F530107E9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8194F-C40D-CA9B-2D7C-918D8C8B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223C1-25B8-2ADE-CA01-6CF411DB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D9958-08C3-0569-0D5A-60FF8B07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453D3C-5E97-7F40-DF00-9D605C88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74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89EF-FBCF-61DA-72F5-0CDE90D4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07BCF-F261-0EFC-DB9F-7802E34A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393CE-0861-B97A-5918-80ABA6F6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88C24-944A-30A5-B514-BA30A8DA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2697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56C47-DBDD-C7B5-84B3-A137D65D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3B34C-7ACA-037A-4314-BF638931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454-9AF8-AE66-CBBD-8187CA5C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42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DBF1-7E4F-F505-4BDE-55AE47F7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79CB-E6A8-0235-05F9-233B92E5E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B44A-32DD-576B-188E-91612D4C5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A68F6-7ACF-72C3-DC4A-F0A84C21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E1967-9F14-D0DA-6838-5C3060A3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10736-F912-6DBC-FE02-5709F292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48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D5DF-5BC6-FD9A-906C-4487E317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B8566-0923-92D1-87F3-6EB507F41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A9DBC-C1DD-0E54-0660-40F498BC0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A3E18-C6D9-29BC-04D9-92FDF74E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3055-40B4-4CC1-826E-FBDA3C6D709C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477D1-1CEF-D9BD-8AE2-5CD3C4F1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9E774-73B8-AE91-7159-45829AAE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58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858DD-1AFA-F138-0CD6-A28EDDD9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054D7-7F97-D66C-2270-547122AD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A4B67-1C69-9A8F-D0A1-05E06557E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F3055-40B4-4CC1-826E-FBDA3C6D709C}" type="datetimeFigureOut">
              <a:rPr lang="he-IL" smtClean="0"/>
              <a:t>ט"ז/אייר/תשפ"ב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18C0-EC0F-6D5C-5976-8D7559A98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363BA-A9D9-5A28-7DDA-099691595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9D09D-B299-490F-B293-5C7C8EB91FE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579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4F0297C-0E81-7790-0425-AC4484905FE5}"/>
              </a:ext>
            </a:extLst>
          </p:cNvPr>
          <p:cNvSpPr/>
          <p:nvPr/>
        </p:nvSpPr>
        <p:spPr>
          <a:xfrm>
            <a:off x="4461961" y="6132114"/>
            <a:ext cx="846759" cy="407642"/>
          </a:xfrm>
          <a:custGeom>
            <a:avLst/>
            <a:gdLst>
              <a:gd name="connsiteX0" fmla="*/ 53702 w 846759"/>
              <a:gd name="connsiteY0" fmla="*/ 407363 h 407642"/>
              <a:gd name="connsiteX1" fmla="*/ 846759 w 846759"/>
              <a:gd name="connsiteY1" fmla="*/ 381361 h 407642"/>
              <a:gd name="connsiteX2" fmla="*/ 816424 w 846759"/>
              <a:gd name="connsiteY2" fmla="*/ 320690 h 407642"/>
              <a:gd name="connsiteX3" fmla="*/ 803423 w 846759"/>
              <a:gd name="connsiteY3" fmla="*/ 299022 h 407642"/>
              <a:gd name="connsiteX4" fmla="*/ 794756 w 846759"/>
              <a:gd name="connsiteY4" fmla="*/ 273020 h 407642"/>
              <a:gd name="connsiteX5" fmla="*/ 773087 w 846759"/>
              <a:gd name="connsiteY5" fmla="*/ 242684 h 407642"/>
              <a:gd name="connsiteX6" fmla="*/ 747085 w 846759"/>
              <a:gd name="connsiteY6" fmla="*/ 195014 h 407642"/>
              <a:gd name="connsiteX7" fmla="*/ 729751 w 846759"/>
              <a:gd name="connsiteY7" fmla="*/ 182013 h 407642"/>
              <a:gd name="connsiteX8" fmla="*/ 703749 w 846759"/>
              <a:gd name="connsiteY8" fmla="*/ 147344 h 407642"/>
              <a:gd name="connsiteX9" fmla="*/ 695082 w 846759"/>
              <a:gd name="connsiteY9" fmla="*/ 134343 h 407642"/>
              <a:gd name="connsiteX10" fmla="*/ 682081 w 846759"/>
              <a:gd name="connsiteY10" fmla="*/ 121342 h 407642"/>
              <a:gd name="connsiteX11" fmla="*/ 677747 w 846759"/>
              <a:gd name="connsiteY11" fmla="*/ 108341 h 407642"/>
              <a:gd name="connsiteX12" fmla="*/ 630077 w 846759"/>
              <a:gd name="connsiteY12" fmla="*/ 65004 h 407642"/>
              <a:gd name="connsiteX13" fmla="*/ 617076 w 846759"/>
              <a:gd name="connsiteY13" fmla="*/ 52004 h 407642"/>
              <a:gd name="connsiteX14" fmla="*/ 608409 w 846759"/>
              <a:gd name="connsiteY14" fmla="*/ 39003 h 407642"/>
              <a:gd name="connsiteX15" fmla="*/ 582407 w 846759"/>
              <a:gd name="connsiteY15" fmla="*/ 26002 h 407642"/>
              <a:gd name="connsiteX16" fmla="*/ 573739 w 846759"/>
              <a:gd name="connsiteY16" fmla="*/ 13001 h 407642"/>
              <a:gd name="connsiteX17" fmla="*/ 513068 w 846759"/>
              <a:gd name="connsiteY17" fmla="*/ 0 h 407642"/>
              <a:gd name="connsiteX18" fmla="*/ 391726 w 846759"/>
              <a:gd name="connsiteY18" fmla="*/ 8667 h 407642"/>
              <a:gd name="connsiteX19" fmla="*/ 365724 w 846759"/>
              <a:gd name="connsiteY19" fmla="*/ 17334 h 407642"/>
              <a:gd name="connsiteX20" fmla="*/ 339722 w 846759"/>
              <a:gd name="connsiteY20" fmla="*/ 30335 h 407642"/>
              <a:gd name="connsiteX21" fmla="*/ 322388 w 846759"/>
              <a:gd name="connsiteY21" fmla="*/ 43336 h 407642"/>
              <a:gd name="connsiteX22" fmla="*/ 270384 w 846759"/>
              <a:gd name="connsiteY22" fmla="*/ 65004 h 407642"/>
              <a:gd name="connsiteX23" fmla="*/ 257383 w 846759"/>
              <a:gd name="connsiteY23" fmla="*/ 73672 h 407642"/>
              <a:gd name="connsiteX24" fmla="*/ 235715 w 846759"/>
              <a:gd name="connsiteY24" fmla="*/ 91006 h 407642"/>
              <a:gd name="connsiteX25" fmla="*/ 222714 w 846759"/>
              <a:gd name="connsiteY25" fmla="*/ 95340 h 407642"/>
              <a:gd name="connsiteX26" fmla="*/ 209713 w 846759"/>
              <a:gd name="connsiteY26" fmla="*/ 108341 h 407642"/>
              <a:gd name="connsiteX27" fmla="*/ 196712 w 846759"/>
              <a:gd name="connsiteY27" fmla="*/ 143010 h 407642"/>
              <a:gd name="connsiteX28" fmla="*/ 179377 w 846759"/>
              <a:gd name="connsiteY28" fmla="*/ 186347 h 407642"/>
              <a:gd name="connsiteX29" fmla="*/ 166376 w 846759"/>
              <a:gd name="connsiteY29" fmla="*/ 199348 h 407642"/>
              <a:gd name="connsiteX30" fmla="*/ 153375 w 846759"/>
              <a:gd name="connsiteY30" fmla="*/ 247018 h 407642"/>
              <a:gd name="connsiteX31" fmla="*/ 131707 w 846759"/>
              <a:gd name="connsiteY31" fmla="*/ 277353 h 407642"/>
              <a:gd name="connsiteX32" fmla="*/ 110039 w 846759"/>
              <a:gd name="connsiteY32" fmla="*/ 303355 h 407642"/>
              <a:gd name="connsiteX33" fmla="*/ 88371 w 846759"/>
              <a:gd name="connsiteY33" fmla="*/ 329357 h 407642"/>
              <a:gd name="connsiteX34" fmla="*/ 71036 w 846759"/>
              <a:gd name="connsiteY34" fmla="*/ 364026 h 407642"/>
              <a:gd name="connsiteX35" fmla="*/ 53702 w 846759"/>
              <a:gd name="connsiteY35" fmla="*/ 407363 h 40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46759" h="407642">
                <a:moveTo>
                  <a:pt x="53702" y="407363"/>
                </a:moveTo>
                <a:cubicBezTo>
                  <a:pt x="182989" y="410252"/>
                  <a:pt x="582407" y="390028"/>
                  <a:pt x="846759" y="381361"/>
                </a:cubicBezTo>
                <a:cubicBezTo>
                  <a:pt x="836647" y="361137"/>
                  <a:pt x="826955" y="340699"/>
                  <a:pt x="816424" y="320690"/>
                </a:cubicBezTo>
                <a:cubicBezTo>
                  <a:pt x="812501" y="313236"/>
                  <a:pt x="806908" y="306690"/>
                  <a:pt x="803423" y="299022"/>
                </a:cubicBezTo>
                <a:cubicBezTo>
                  <a:pt x="799642" y="290705"/>
                  <a:pt x="799456" y="280854"/>
                  <a:pt x="794756" y="273020"/>
                </a:cubicBezTo>
                <a:cubicBezTo>
                  <a:pt x="779653" y="247847"/>
                  <a:pt x="787712" y="257307"/>
                  <a:pt x="773087" y="242684"/>
                </a:cubicBezTo>
                <a:cubicBezTo>
                  <a:pt x="767480" y="228665"/>
                  <a:pt x="759457" y="204294"/>
                  <a:pt x="747085" y="195014"/>
                </a:cubicBezTo>
                <a:cubicBezTo>
                  <a:pt x="741307" y="190680"/>
                  <a:pt x="734609" y="187357"/>
                  <a:pt x="729751" y="182013"/>
                </a:cubicBezTo>
                <a:cubicBezTo>
                  <a:pt x="720034" y="171324"/>
                  <a:pt x="711762" y="159363"/>
                  <a:pt x="703749" y="147344"/>
                </a:cubicBezTo>
                <a:cubicBezTo>
                  <a:pt x="700860" y="143010"/>
                  <a:pt x="698416" y="138344"/>
                  <a:pt x="695082" y="134343"/>
                </a:cubicBezTo>
                <a:cubicBezTo>
                  <a:pt x="691159" y="129635"/>
                  <a:pt x="686415" y="125676"/>
                  <a:pt x="682081" y="121342"/>
                </a:cubicBezTo>
                <a:cubicBezTo>
                  <a:pt x="680636" y="117008"/>
                  <a:pt x="680013" y="112307"/>
                  <a:pt x="677747" y="108341"/>
                </a:cubicBezTo>
                <a:cubicBezTo>
                  <a:pt x="661376" y="79692"/>
                  <a:pt x="659930" y="94855"/>
                  <a:pt x="630077" y="65004"/>
                </a:cubicBezTo>
                <a:cubicBezTo>
                  <a:pt x="625743" y="60671"/>
                  <a:pt x="620999" y="56712"/>
                  <a:pt x="617076" y="52004"/>
                </a:cubicBezTo>
                <a:cubicBezTo>
                  <a:pt x="613742" y="48003"/>
                  <a:pt x="612092" y="42686"/>
                  <a:pt x="608409" y="39003"/>
                </a:cubicBezTo>
                <a:cubicBezTo>
                  <a:pt x="600007" y="30600"/>
                  <a:pt x="592983" y="29527"/>
                  <a:pt x="582407" y="26002"/>
                </a:cubicBezTo>
                <a:cubicBezTo>
                  <a:pt x="579518" y="21668"/>
                  <a:pt x="578292" y="15531"/>
                  <a:pt x="573739" y="13001"/>
                </a:cubicBezTo>
                <a:cubicBezTo>
                  <a:pt x="559835" y="5276"/>
                  <a:pt x="528315" y="2178"/>
                  <a:pt x="513068" y="0"/>
                </a:cubicBezTo>
                <a:cubicBezTo>
                  <a:pt x="472621" y="2889"/>
                  <a:pt x="431999" y="3929"/>
                  <a:pt x="391726" y="8667"/>
                </a:cubicBezTo>
                <a:cubicBezTo>
                  <a:pt x="382652" y="9734"/>
                  <a:pt x="365724" y="17334"/>
                  <a:pt x="365724" y="17334"/>
                </a:cubicBezTo>
                <a:cubicBezTo>
                  <a:pt x="345541" y="37519"/>
                  <a:pt x="371669" y="14362"/>
                  <a:pt x="339722" y="30335"/>
                </a:cubicBezTo>
                <a:cubicBezTo>
                  <a:pt x="333262" y="33565"/>
                  <a:pt x="328627" y="39697"/>
                  <a:pt x="322388" y="43336"/>
                </a:cubicBezTo>
                <a:cubicBezTo>
                  <a:pt x="292389" y="60836"/>
                  <a:pt x="295645" y="58690"/>
                  <a:pt x="270384" y="65004"/>
                </a:cubicBezTo>
                <a:cubicBezTo>
                  <a:pt x="266050" y="67893"/>
                  <a:pt x="261550" y="70547"/>
                  <a:pt x="257383" y="73672"/>
                </a:cubicBezTo>
                <a:cubicBezTo>
                  <a:pt x="249983" y="79222"/>
                  <a:pt x="243559" y="86104"/>
                  <a:pt x="235715" y="91006"/>
                </a:cubicBezTo>
                <a:cubicBezTo>
                  <a:pt x="231841" y="93427"/>
                  <a:pt x="227048" y="93895"/>
                  <a:pt x="222714" y="95340"/>
                </a:cubicBezTo>
                <a:cubicBezTo>
                  <a:pt x="218380" y="99674"/>
                  <a:pt x="212961" y="103144"/>
                  <a:pt x="209713" y="108341"/>
                </a:cubicBezTo>
                <a:cubicBezTo>
                  <a:pt x="204052" y="117399"/>
                  <a:pt x="200745" y="132525"/>
                  <a:pt x="196712" y="143010"/>
                </a:cubicBezTo>
                <a:cubicBezTo>
                  <a:pt x="191127" y="157531"/>
                  <a:pt x="190379" y="175345"/>
                  <a:pt x="179377" y="186347"/>
                </a:cubicBezTo>
                <a:lnTo>
                  <a:pt x="166376" y="199348"/>
                </a:lnTo>
                <a:cubicBezTo>
                  <a:pt x="162668" y="217889"/>
                  <a:pt x="161375" y="229019"/>
                  <a:pt x="153375" y="247018"/>
                </a:cubicBezTo>
                <a:cubicBezTo>
                  <a:pt x="151069" y="252206"/>
                  <a:pt x="133456" y="275021"/>
                  <a:pt x="131707" y="277353"/>
                </a:cubicBezTo>
                <a:cubicBezTo>
                  <a:pt x="120445" y="311143"/>
                  <a:pt x="138373" y="265577"/>
                  <a:pt x="110039" y="303355"/>
                </a:cubicBezTo>
                <a:cubicBezTo>
                  <a:pt x="87584" y="333295"/>
                  <a:pt x="115853" y="320196"/>
                  <a:pt x="88371" y="329357"/>
                </a:cubicBezTo>
                <a:cubicBezTo>
                  <a:pt x="78614" y="343991"/>
                  <a:pt x="76818" y="344750"/>
                  <a:pt x="71036" y="364026"/>
                </a:cubicBezTo>
                <a:cubicBezTo>
                  <a:pt x="68920" y="371081"/>
                  <a:pt x="-75585" y="404474"/>
                  <a:pt x="53702" y="407363"/>
                </a:cubicBezTo>
                <a:close/>
              </a:path>
            </a:pathLst>
          </a:custGeom>
          <a:solidFill>
            <a:srgbClr val="FF0000">
              <a:alpha val="4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dirty="0"/>
              <a:t>Cluster </a:t>
            </a:r>
            <a:r>
              <a:rPr lang="en-US" sz="1100" dirty="0" err="1"/>
              <a:t>i</a:t>
            </a:r>
            <a:endParaRPr lang="he-IL" sz="11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8D4241-5243-AED0-04A6-8F8E698FA634}"/>
              </a:ext>
            </a:extLst>
          </p:cNvPr>
          <p:cNvGrpSpPr/>
          <p:nvPr/>
        </p:nvGrpSpPr>
        <p:grpSpPr>
          <a:xfrm rot="168437">
            <a:off x="4636823" y="3574360"/>
            <a:ext cx="243257" cy="52510"/>
            <a:chOff x="3877893" y="6227454"/>
            <a:chExt cx="341293" cy="7367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477C5E-5E66-331B-DD5B-B8B4F4214737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9C1F49-C5DA-6782-ADB4-03E0A131BE1E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1275E3-B019-3FFF-36FC-4A1CE6827FEE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D7B2B4-C74F-0FA4-47AA-0D571A8B72A0}"/>
              </a:ext>
            </a:extLst>
          </p:cNvPr>
          <p:cNvGrpSpPr/>
          <p:nvPr/>
        </p:nvGrpSpPr>
        <p:grpSpPr>
          <a:xfrm rot="168437">
            <a:off x="6130719" y="3570028"/>
            <a:ext cx="243257" cy="52510"/>
            <a:chOff x="3877893" y="6227454"/>
            <a:chExt cx="341293" cy="736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250719F-5569-5A76-684B-A717A659E632}"/>
                </a:ext>
              </a:extLst>
            </p:cNvPr>
            <p:cNvSpPr/>
            <p:nvPr/>
          </p:nvSpPr>
          <p:spPr>
            <a:xfrm>
              <a:off x="3877893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200DDF-41EC-D54F-6BE2-736FF21AECC8}"/>
                </a:ext>
              </a:extLst>
            </p:cNvPr>
            <p:cNvSpPr/>
            <p:nvPr/>
          </p:nvSpPr>
          <p:spPr>
            <a:xfrm>
              <a:off x="4013682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17B104F-CA24-6362-30F8-4A32F3DE00C7}"/>
                </a:ext>
              </a:extLst>
            </p:cNvPr>
            <p:cNvSpPr/>
            <p:nvPr/>
          </p:nvSpPr>
          <p:spPr>
            <a:xfrm>
              <a:off x="4145514" y="6227454"/>
              <a:ext cx="73672" cy="736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F9F9723-1453-547F-15CE-0AC258B4D476}"/>
              </a:ext>
            </a:extLst>
          </p:cNvPr>
          <p:cNvGrpSpPr/>
          <p:nvPr/>
        </p:nvGrpSpPr>
        <p:grpSpPr>
          <a:xfrm>
            <a:off x="4339167" y="3554365"/>
            <a:ext cx="996870" cy="503614"/>
            <a:chOff x="5383849" y="5590408"/>
            <a:chExt cx="996870" cy="50361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910630-07AB-E80E-A52C-81B6AA3D90DC}"/>
                </a:ext>
              </a:extLst>
            </p:cNvPr>
            <p:cNvSpPr/>
            <p:nvPr/>
          </p:nvSpPr>
          <p:spPr>
            <a:xfrm rot="2001123">
              <a:off x="5451444" y="5590408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98A86C4-8635-74EB-DF62-C2320FF38B91}"/>
                    </a:ext>
                  </a:extLst>
                </p:cNvPr>
                <p:cNvSpPr txBox="1"/>
                <p:nvPr/>
              </p:nvSpPr>
              <p:spPr>
                <a:xfrm rot="2001123">
                  <a:off x="5383849" y="5832412"/>
                  <a:ext cx="996870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98A86C4-8635-74EB-DF62-C2320FF38B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5383849" y="5832412"/>
                  <a:ext cx="996870" cy="261610"/>
                </a:xfrm>
                <a:prstGeom prst="rect">
                  <a:avLst/>
                </a:prstGeom>
                <a:blipFill>
                  <a:blip r:embed="rId2"/>
                  <a:stretch>
                    <a:fillRect r="-61491" b="-54331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07FB6E1-0D8F-6C0D-C696-DEC3812499A0}"/>
              </a:ext>
            </a:extLst>
          </p:cNvPr>
          <p:cNvGrpSpPr/>
          <p:nvPr/>
        </p:nvGrpSpPr>
        <p:grpSpPr>
          <a:xfrm>
            <a:off x="4962908" y="3554365"/>
            <a:ext cx="1010102" cy="516112"/>
            <a:chOff x="6007590" y="5590408"/>
            <a:chExt cx="1010102" cy="51611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9CE772-E6FF-C689-FE3F-B2CFB9224901}"/>
                </a:ext>
              </a:extLst>
            </p:cNvPr>
            <p:cNvSpPr/>
            <p:nvPr/>
          </p:nvSpPr>
          <p:spPr>
            <a:xfrm rot="2001123">
              <a:off x="6049660" y="5590408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F95D8-603F-7E1C-9D04-617DB399A2CE}"/>
                    </a:ext>
                  </a:extLst>
                </p:cNvPr>
                <p:cNvSpPr txBox="1"/>
                <p:nvPr/>
              </p:nvSpPr>
              <p:spPr>
                <a:xfrm rot="2001123">
                  <a:off x="6007590" y="5844910"/>
                  <a:ext cx="1010102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54F95D8-603F-7E1C-9D04-617DB399A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6007590" y="5844910"/>
                  <a:ext cx="1010102" cy="261610"/>
                </a:xfrm>
                <a:prstGeom prst="rect">
                  <a:avLst/>
                </a:prstGeom>
                <a:blipFill>
                  <a:blip r:embed="rId3"/>
                  <a:stretch>
                    <a:fillRect r="-60736" b="-5390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5F8C100-8E43-B4EE-463C-ED4FAD12CE64}"/>
              </a:ext>
            </a:extLst>
          </p:cNvPr>
          <p:cNvGrpSpPr/>
          <p:nvPr/>
        </p:nvGrpSpPr>
        <p:grpSpPr>
          <a:xfrm>
            <a:off x="5869771" y="3552741"/>
            <a:ext cx="971810" cy="492426"/>
            <a:chOff x="7177835" y="5590407"/>
            <a:chExt cx="971810" cy="49242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D5FC95-0DC9-F10E-7A52-711BD581103F}"/>
                </a:ext>
              </a:extLst>
            </p:cNvPr>
            <p:cNvSpPr/>
            <p:nvPr/>
          </p:nvSpPr>
          <p:spPr>
            <a:xfrm rot="2001123">
              <a:off x="7239513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03A5D89-23BB-2B8D-8847-2C89A90D843A}"/>
                    </a:ext>
                  </a:extLst>
                </p:cNvPr>
                <p:cNvSpPr txBox="1"/>
                <p:nvPr/>
              </p:nvSpPr>
              <p:spPr>
                <a:xfrm rot="2001123">
                  <a:off x="7177835" y="5821223"/>
                  <a:ext cx="971810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𝑆𝑇𝐷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03A5D89-23BB-2B8D-8847-2C89A90D8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177835" y="5821223"/>
                  <a:ext cx="971810" cy="261610"/>
                </a:xfrm>
                <a:prstGeom prst="rect">
                  <a:avLst/>
                </a:prstGeom>
                <a:blipFill>
                  <a:blip r:embed="rId4"/>
                  <a:stretch>
                    <a:fillRect r="-35032" b="-3306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39F1E4-191D-880C-E778-21F2E30660A0}"/>
              </a:ext>
            </a:extLst>
          </p:cNvPr>
          <p:cNvGrpSpPr/>
          <p:nvPr/>
        </p:nvGrpSpPr>
        <p:grpSpPr>
          <a:xfrm>
            <a:off x="6441298" y="3552741"/>
            <a:ext cx="949969" cy="472879"/>
            <a:chOff x="7749362" y="5590407"/>
            <a:chExt cx="949969" cy="47287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08D66A-8681-726C-36E4-4A1C6FE33CE8}"/>
                </a:ext>
              </a:extLst>
            </p:cNvPr>
            <p:cNvSpPr/>
            <p:nvPr/>
          </p:nvSpPr>
          <p:spPr>
            <a:xfrm rot="2001123">
              <a:off x="7818777" y="559040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D6AFD4B-04C9-C3B3-20D6-14510084BBAC}"/>
                    </a:ext>
                  </a:extLst>
                </p:cNvPr>
                <p:cNvSpPr txBox="1"/>
                <p:nvPr/>
              </p:nvSpPr>
              <p:spPr>
                <a:xfrm rot="2001123">
                  <a:off x="7749362" y="5801676"/>
                  <a:ext cx="949969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𝑆𝑇𝐷</m:t>
                        </m:r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𝐶𝑙𝑢𝑠𝑡𝑒𝑟</m:t>
                        </m:r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D6AFD4B-04C9-C3B3-20D6-14510084B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7749362" y="5801676"/>
                  <a:ext cx="949969" cy="261610"/>
                </a:xfrm>
                <a:prstGeom prst="rect">
                  <a:avLst/>
                </a:prstGeom>
                <a:blipFill>
                  <a:blip r:embed="rId5"/>
                  <a:stretch>
                    <a:fillRect r="-38065" b="-3606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3566327-F2CA-9BA8-C92B-0228E54854DD}"/>
              </a:ext>
            </a:extLst>
          </p:cNvPr>
          <p:cNvGrpSpPr/>
          <p:nvPr/>
        </p:nvGrpSpPr>
        <p:grpSpPr>
          <a:xfrm>
            <a:off x="3617660" y="3553606"/>
            <a:ext cx="465767" cy="290675"/>
            <a:chOff x="3851689" y="4875356"/>
            <a:chExt cx="465767" cy="29067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9DDB4D4-2A8E-0B8E-5AAE-E01318D3F82C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C4F533-B6EA-6846-9AE2-9064A9BF09EE}"/>
                    </a:ext>
                  </a:extLst>
                </p:cNvPr>
                <p:cNvSpPr txBox="1"/>
                <p:nvPr/>
              </p:nvSpPr>
              <p:spPr>
                <a:xfrm rot="2001123">
                  <a:off x="3851689" y="4904421"/>
                  <a:ext cx="465767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𝑀𝐴𝐷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C4F533-B6EA-6846-9AE2-9064A9BF0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1689" y="4904421"/>
                  <a:ext cx="465767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C8113C-50CB-9042-D361-7013C390B1C4}"/>
              </a:ext>
            </a:extLst>
          </p:cNvPr>
          <p:cNvGrpSpPr/>
          <p:nvPr/>
        </p:nvGrpSpPr>
        <p:grpSpPr>
          <a:xfrm>
            <a:off x="2993315" y="3553606"/>
            <a:ext cx="742525" cy="366753"/>
            <a:chOff x="3224696" y="4875356"/>
            <a:chExt cx="742525" cy="36675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51E7EE8-2425-93E9-B936-AD9623F21792}"/>
                </a:ext>
              </a:extLst>
            </p:cNvPr>
            <p:cNvSpPr/>
            <p:nvPr/>
          </p:nvSpPr>
          <p:spPr>
            <a:xfrm rot="2001123">
              <a:off x="3247506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BF918F-4698-6542-3356-20CCAA296E69}"/>
                    </a:ext>
                  </a:extLst>
                </p:cNvPr>
                <p:cNvSpPr txBox="1"/>
                <p:nvPr/>
              </p:nvSpPr>
              <p:spPr>
                <a:xfrm rot="2001123">
                  <a:off x="3224696" y="4980499"/>
                  <a:ext cx="742525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𝑡𝑟𝑎𝑣𝑒𝑙𝑒𝑑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0BF918F-4698-6542-3356-20CCAA296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224696" y="4980499"/>
                  <a:ext cx="742525" cy="261610"/>
                </a:xfrm>
                <a:prstGeom prst="rect">
                  <a:avLst/>
                </a:prstGeom>
                <a:blipFill>
                  <a:blip r:embed="rId8"/>
                  <a:stretch>
                    <a:fillRect r="-90551" b="-72115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1FD84B8-BF32-C1DC-5ABF-3B7FECF7D394}"/>
              </a:ext>
            </a:extLst>
          </p:cNvPr>
          <p:cNvGrpSpPr/>
          <p:nvPr/>
        </p:nvGrpSpPr>
        <p:grpSpPr>
          <a:xfrm>
            <a:off x="2289967" y="3553607"/>
            <a:ext cx="742525" cy="366753"/>
            <a:chOff x="2782664" y="4875357"/>
            <a:chExt cx="742525" cy="366753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E416CBD-2768-2BD1-24DC-63DAF69F478A}"/>
                </a:ext>
              </a:extLst>
            </p:cNvPr>
            <p:cNvSpPr/>
            <p:nvPr/>
          </p:nvSpPr>
          <p:spPr>
            <a:xfrm rot="2001123">
              <a:off x="2805474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1A4254A-297C-8A00-29AA-4A32981843EF}"/>
                    </a:ext>
                  </a:extLst>
                </p:cNvPr>
                <p:cNvSpPr txBox="1"/>
                <p:nvPr/>
              </p:nvSpPr>
              <p:spPr>
                <a:xfrm rot="2001123">
                  <a:off x="2782664" y="4980500"/>
                  <a:ext cx="742525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𝑁𝑢𝑚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𝐶𝑂𝑀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1A4254A-297C-8A00-29AA-4A3298184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782664" y="4980500"/>
                  <a:ext cx="742525" cy="261610"/>
                </a:xfrm>
                <a:prstGeom prst="rect">
                  <a:avLst/>
                </a:prstGeom>
                <a:blipFill>
                  <a:blip r:embed="rId9"/>
                  <a:stretch>
                    <a:fillRect r="-19048" b="-1442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52CBBFF-2A57-2C51-C44E-DF576460D0B9}"/>
              </a:ext>
            </a:extLst>
          </p:cNvPr>
          <p:cNvGrpSpPr/>
          <p:nvPr/>
        </p:nvGrpSpPr>
        <p:grpSpPr>
          <a:xfrm>
            <a:off x="1564338" y="3553607"/>
            <a:ext cx="742525" cy="366753"/>
            <a:chOff x="2356923" y="4875357"/>
            <a:chExt cx="742525" cy="36675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298E7F9-38E1-A4F7-0B78-896E45ADF9F8}"/>
                </a:ext>
              </a:extLst>
            </p:cNvPr>
            <p:cNvSpPr/>
            <p:nvPr/>
          </p:nvSpPr>
          <p:spPr>
            <a:xfrm rot="2001123">
              <a:off x="2379733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7C6F219-7908-9DDE-4756-551CE5485702}"/>
                    </a:ext>
                  </a:extLst>
                </p:cNvPr>
                <p:cNvSpPr txBox="1"/>
                <p:nvPr/>
              </p:nvSpPr>
              <p:spPr>
                <a:xfrm rot="2001123">
                  <a:off x="2356923" y="4980500"/>
                  <a:ext cx="742525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𝑀𝑜𝑣𝑒𝑚𝑒𝑛𝑡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7C6F219-7908-9DDE-4756-551CE5485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2356923" y="4980500"/>
                  <a:ext cx="742525" cy="261610"/>
                </a:xfrm>
                <a:prstGeom prst="rect">
                  <a:avLst/>
                </a:prstGeom>
                <a:blipFill>
                  <a:blip r:embed="rId10"/>
                  <a:stretch>
                    <a:fillRect r="-35714" b="-2692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AEB9A00-55FC-8575-A67F-0F512534C640}"/>
              </a:ext>
            </a:extLst>
          </p:cNvPr>
          <p:cNvGrpSpPr/>
          <p:nvPr/>
        </p:nvGrpSpPr>
        <p:grpSpPr>
          <a:xfrm>
            <a:off x="934326" y="3553607"/>
            <a:ext cx="742525" cy="366753"/>
            <a:chOff x="1988205" y="4875357"/>
            <a:chExt cx="742525" cy="366753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F7B7BD5-4464-EB27-116B-86104BA7CA02}"/>
                </a:ext>
              </a:extLst>
            </p:cNvPr>
            <p:cNvSpPr/>
            <p:nvPr/>
          </p:nvSpPr>
          <p:spPr>
            <a:xfrm rot="2001123">
              <a:off x="2011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D295BE-7763-2464-5E39-B9ED1D2AE114}"/>
                    </a:ext>
                  </a:extLst>
                </p:cNvPr>
                <p:cNvSpPr txBox="1"/>
                <p:nvPr/>
              </p:nvSpPr>
              <p:spPr>
                <a:xfrm rot="2001123">
                  <a:off x="1988205" y="4980500"/>
                  <a:ext cx="742525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𝑅𝑒𝑎𝑐𝑡𝑖𝑜𝑛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9D295BE-7763-2464-5E39-B9ED1D2AE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988205" y="4980500"/>
                  <a:ext cx="742525" cy="261610"/>
                </a:xfrm>
                <a:prstGeom prst="rect">
                  <a:avLst/>
                </a:prstGeom>
                <a:blipFill>
                  <a:blip r:embed="rId11"/>
                  <a:stretch>
                    <a:fillRect r="-23622" b="-17308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9326CB-DB6E-025C-D85A-3AB7F530CEC0}"/>
              </a:ext>
            </a:extLst>
          </p:cNvPr>
          <p:cNvGrpSpPr/>
          <p:nvPr/>
        </p:nvGrpSpPr>
        <p:grpSpPr>
          <a:xfrm>
            <a:off x="451588" y="3553607"/>
            <a:ext cx="457836" cy="288305"/>
            <a:chOff x="1612015" y="4875357"/>
            <a:chExt cx="457836" cy="288305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C097491-6729-BF43-0467-8CB48FE65AE4}"/>
                </a:ext>
              </a:extLst>
            </p:cNvPr>
            <p:cNvSpPr/>
            <p:nvPr/>
          </p:nvSpPr>
          <p:spPr>
            <a:xfrm rot="2001123">
              <a:off x="1612015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F681666-E822-2549-A20B-A81669C63DC7}"/>
                    </a:ext>
                  </a:extLst>
                </p:cNvPr>
                <p:cNvSpPr txBox="1"/>
                <p:nvPr/>
              </p:nvSpPr>
              <p:spPr>
                <a:xfrm rot="2001123">
                  <a:off x="1612705" y="4902052"/>
                  <a:ext cx="457146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𝐴𝑈𝐶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F681666-E822-2549-A20B-A81669C63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612705" y="4902052"/>
                  <a:ext cx="457146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E30B99-C707-38EF-B461-0ABD9EC41FF3}"/>
              </a:ext>
            </a:extLst>
          </p:cNvPr>
          <p:cNvGrpSpPr/>
          <p:nvPr/>
        </p:nvGrpSpPr>
        <p:grpSpPr>
          <a:xfrm>
            <a:off x="7703884" y="3553607"/>
            <a:ext cx="742525" cy="366753"/>
            <a:chOff x="1170460" y="4875357"/>
            <a:chExt cx="742525" cy="36675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FC0D03F-FA99-9B2E-E657-4A64A880854F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A9A1B9-656B-B3F1-2B7C-6538A766B9EB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980500"/>
                  <a:ext cx="742525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𝑅𝑒𝑎𝑐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𝑎𝑟𝑒𝑎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BA9A1B9-656B-B3F1-2B7C-6538A766B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980500"/>
                  <a:ext cx="742525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3175" b="-96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76756FF-D716-7D27-6EE0-246813DBA4EC}"/>
              </a:ext>
            </a:extLst>
          </p:cNvPr>
          <p:cNvCxnSpPr>
            <a:cxnSpLocks/>
            <a:stCxn id="88" idx="1"/>
            <a:endCxn id="9" idx="1"/>
          </p:cNvCxnSpPr>
          <p:nvPr/>
        </p:nvCxnSpPr>
        <p:spPr>
          <a:xfrm flipH="1">
            <a:off x="4436161" y="2538505"/>
            <a:ext cx="1162968" cy="101661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E30669D-53FE-7137-07E1-0413E60F9785}"/>
              </a:ext>
            </a:extLst>
          </p:cNvPr>
          <p:cNvCxnSpPr>
            <a:cxnSpLocks/>
            <a:stCxn id="88" idx="1"/>
            <a:endCxn id="10" idx="1"/>
          </p:cNvCxnSpPr>
          <p:nvPr/>
        </p:nvCxnSpPr>
        <p:spPr>
          <a:xfrm flipH="1">
            <a:off x="5034377" y="2538505"/>
            <a:ext cx="564752" cy="1016619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DBD3946-EB7F-80D5-544A-E61E779EB4DE}"/>
              </a:ext>
            </a:extLst>
          </p:cNvPr>
          <p:cNvCxnSpPr>
            <a:cxnSpLocks/>
            <a:stCxn id="88" idx="1"/>
            <a:endCxn id="11" idx="1"/>
          </p:cNvCxnSpPr>
          <p:nvPr/>
        </p:nvCxnSpPr>
        <p:spPr>
          <a:xfrm>
            <a:off x="5599129" y="2538505"/>
            <a:ext cx="361719" cy="1014995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5833A9-64D3-95EE-CB34-8900D2B299C5}"/>
              </a:ext>
            </a:extLst>
          </p:cNvPr>
          <p:cNvCxnSpPr>
            <a:cxnSpLocks/>
            <a:stCxn id="88" idx="1"/>
            <a:endCxn id="12" idx="2"/>
          </p:cNvCxnSpPr>
          <p:nvPr/>
        </p:nvCxnSpPr>
        <p:spPr>
          <a:xfrm>
            <a:off x="5599129" y="2538505"/>
            <a:ext cx="917651" cy="103082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CA09223-A080-DECF-54DE-4348F4469860}"/>
              </a:ext>
            </a:extLst>
          </p:cNvPr>
          <p:cNvGrpSpPr/>
          <p:nvPr/>
        </p:nvGrpSpPr>
        <p:grpSpPr>
          <a:xfrm>
            <a:off x="5525466" y="2506670"/>
            <a:ext cx="894559" cy="408546"/>
            <a:chOff x="3816379" y="4875356"/>
            <a:chExt cx="894559" cy="408546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F389E10-634C-B3F2-E3B9-11985B5C1489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AC3E18-9135-844E-7106-313D01A668EB}"/>
                    </a:ext>
                  </a:extLst>
                </p:cNvPr>
                <p:cNvSpPr txBox="1"/>
                <p:nvPr/>
              </p:nvSpPr>
              <p:spPr>
                <a:xfrm rot="2001123">
                  <a:off x="3816379" y="5022292"/>
                  <a:ext cx="894559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𝐸𝑥𝑝𝑙𝑜𝑟𝑎𝑡𝑜𝑟𝑦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AC3E18-9135-844E-7106-313D01A66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16379" y="5022292"/>
                  <a:ext cx="894559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680" b="-3390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436AD1C-2263-DF0C-9875-63D3AD99064D}"/>
              </a:ext>
            </a:extLst>
          </p:cNvPr>
          <p:cNvGrpSpPr/>
          <p:nvPr/>
        </p:nvGrpSpPr>
        <p:grpSpPr>
          <a:xfrm>
            <a:off x="8885667" y="1374537"/>
            <a:ext cx="465767" cy="290675"/>
            <a:chOff x="3851689" y="4875356"/>
            <a:chExt cx="465767" cy="290675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43CE61E-F882-BF61-B2EE-B3D1CDE5EE17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E67D2B7-E422-CEB7-60B1-22B0F8B7C986}"/>
                    </a:ext>
                  </a:extLst>
                </p:cNvPr>
                <p:cNvSpPr txBox="1"/>
                <p:nvPr/>
              </p:nvSpPr>
              <p:spPr>
                <a:xfrm rot="2001123">
                  <a:off x="3851689" y="4904421"/>
                  <a:ext cx="465767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𝐾𝑒𝑦𝑏𝑜𝑎𝑟𝑑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E67D2B7-E422-CEB7-60B1-22B0F8B7C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1689" y="4904421"/>
                  <a:ext cx="465767" cy="261610"/>
                </a:xfrm>
                <a:prstGeom prst="rect">
                  <a:avLst/>
                </a:prstGeom>
                <a:blipFill>
                  <a:blip r:embed="rId16"/>
                  <a:stretch>
                    <a:fillRect r="-42045" b="-38462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AE326C8-D3B3-D0C7-8C32-513D93B81A2F}"/>
              </a:ext>
            </a:extLst>
          </p:cNvPr>
          <p:cNvGrpSpPr/>
          <p:nvPr/>
        </p:nvGrpSpPr>
        <p:grpSpPr>
          <a:xfrm>
            <a:off x="8899853" y="3553606"/>
            <a:ext cx="376848" cy="264044"/>
            <a:chOff x="3851709" y="4875356"/>
            <a:chExt cx="376848" cy="264044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2037F5B-70FF-EEA9-AC92-40DD43ABEA0E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A90AE9E-3915-93C4-4890-1D2F1B761238}"/>
                    </a:ext>
                  </a:extLst>
                </p:cNvPr>
                <p:cNvSpPr txBox="1"/>
                <p:nvPr/>
              </p:nvSpPr>
              <p:spPr>
                <a:xfrm rot="2001123">
                  <a:off x="3859667" y="4877790"/>
                  <a:ext cx="368890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A90AE9E-3915-93C4-4890-1D2F1B761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859667" y="4877790"/>
                  <a:ext cx="36889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97765C5-B546-FB7A-54A4-110883DCFB4A}"/>
              </a:ext>
            </a:extLst>
          </p:cNvPr>
          <p:cNvCxnSpPr>
            <a:cxnSpLocks/>
            <a:stCxn id="79" idx="1"/>
            <a:endCxn id="56" idx="1"/>
          </p:cNvCxnSpPr>
          <p:nvPr/>
        </p:nvCxnSpPr>
        <p:spPr>
          <a:xfrm>
            <a:off x="7175606" y="2559402"/>
            <a:ext cx="589422" cy="102604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E744208-B11B-F70C-666F-4A527F8A9E86}"/>
              </a:ext>
            </a:extLst>
          </p:cNvPr>
          <p:cNvCxnSpPr>
            <a:cxnSpLocks/>
            <a:stCxn id="88" idx="1"/>
            <a:endCxn id="54" idx="1"/>
          </p:cNvCxnSpPr>
          <p:nvPr/>
        </p:nvCxnSpPr>
        <p:spPr>
          <a:xfrm flipH="1">
            <a:off x="489922" y="2538505"/>
            <a:ext cx="5109207" cy="104693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C15BE99-5440-7CD6-1961-60D7ED6CBD2F}"/>
              </a:ext>
            </a:extLst>
          </p:cNvPr>
          <p:cNvCxnSpPr>
            <a:cxnSpLocks/>
            <a:stCxn id="88" idx="1"/>
            <a:endCxn id="50" idx="1"/>
          </p:cNvCxnSpPr>
          <p:nvPr/>
        </p:nvCxnSpPr>
        <p:spPr>
          <a:xfrm flipH="1">
            <a:off x="995470" y="2538505"/>
            <a:ext cx="4603659" cy="104693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30C9940-6F8D-95F0-0324-9440A7E2D997}"/>
              </a:ext>
            </a:extLst>
          </p:cNvPr>
          <p:cNvCxnSpPr>
            <a:cxnSpLocks/>
            <a:stCxn id="88" idx="1"/>
            <a:endCxn id="48" idx="1"/>
          </p:cNvCxnSpPr>
          <p:nvPr/>
        </p:nvCxnSpPr>
        <p:spPr>
          <a:xfrm flipH="1">
            <a:off x="1625482" y="2538505"/>
            <a:ext cx="3973647" cy="104693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2ECDFBB-E5DF-63AF-09B9-A3472C6C990E}"/>
              </a:ext>
            </a:extLst>
          </p:cNvPr>
          <p:cNvCxnSpPr>
            <a:cxnSpLocks/>
            <a:stCxn id="88" idx="1"/>
            <a:endCxn id="46" idx="1"/>
          </p:cNvCxnSpPr>
          <p:nvPr/>
        </p:nvCxnSpPr>
        <p:spPr>
          <a:xfrm flipH="1">
            <a:off x="2351111" y="2538505"/>
            <a:ext cx="3248018" cy="104693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50C6C37-E99E-2B16-D81F-197EB1A04995}"/>
              </a:ext>
            </a:extLst>
          </p:cNvPr>
          <p:cNvCxnSpPr>
            <a:cxnSpLocks/>
            <a:stCxn id="88" idx="1"/>
            <a:endCxn id="43" idx="1"/>
          </p:cNvCxnSpPr>
          <p:nvPr/>
        </p:nvCxnSpPr>
        <p:spPr>
          <a:xfrm flipH="1">
            <a:off x="3045524" y="2538505"/>
            <a:ext cx="2553605" cy="101586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A7537D8-29E9-41FF-7CBE-CD96EFA9F396}"/>
              </a:ext>
            </a:extLst>
          </p:cNvPr>
          <p:cNvCxnSpPr>
            <a:cxnSpLocks/>
            <a:stCxn id="88" idx="1"/>
            <a:endCxn id="33" idx="1"/>
          </p:cNvCxnSpPr>
          <p:nvPr/>
        </p:nvCxnSpPr>
        <p:spPr>
          <a:xfrm flipH="1">
            <a:off x="3656014" y="2538505"/>
            <a:ext cx="1943115" cy="104693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61962AC-7B57-C060-3C2E-DFB618BBD552}"/>
              </a:ext>
            </a:extLst>
          </p:cNvPr>
          <p:cNvCxnSpPr>
            <a:cxnSpLocks/>
            <a:stCxn id="91" idx="1"/>
            <a:endCxn id="94" idx="1"/>
          </p:cNvCxnSpPr>
          <p:nvPr/>
        </p:nvCxnSpPr>
        <p:spPr>
          <a:xfrm>
            <a:off x="8924021" y="1406372"/>
            <a:ext cx="14167" cy="2179068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67A2B85-2B76-E5FE-0F5D-DC40EF1D1E4E}"/>
              </a:ext>
            </a:extLst>
          </p:cNvPr>
          <p:cNvGrpSpPr/>
          <p:nvPr/>
        </p:nvGrpSpPr>
        <p:grpSpPr>
          <a:xfrm>
            <a:off x="8765195" y="343579"/>
            <a:ext cx="1618571" cy="607570"/>
            <a:chOff x="3756760" y="4875356"/>
            <a:chExt cx="1618571" cy="607570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85EA698D-D536-2807-01AE-5587C54D6513}"/>
                </a:ext>
              </a:extLst>
            </p:cNvPr>
            <p:cNvSpPr/>
            <p:nvPr/>
          </p:nvSpPr>
          <p:spPr>
            <a:xfrm rot="2001123">
              <a:off x="3851709" y="4875356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36D0FF-611B-EB67-D19F-31046F752158}"/>
                    </a:ext>
                  </a:extLst>
                </p:cNvPr>
                <p:cNvSpPr txBox="1"/>
                <p:nvPr/>
              </p:nvSpPr>
              <p:spPr>
                <a:xfrm rot="2001123">
                  <a:off x="3756760" y="5221316"/>
                  <a:ext cx="1618571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𝐸𝑓𝑓𝑒𝑐𝑡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𝑐𝑜𝑚𝑝𝑎𝑟𝑖𝑠𝑜𝑛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036D0FF-611B-EB67-D19F-31046F752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3756760" y="5221316"/>
                  <a:ext cx="1618571" cy="261610"/>
                </a:xfrm>
                <a:prstGeom prst="rect">
                  <a:avLst/>
                </a:prstGeom>
                <a:blipFill>
                  <a:blip r:embed="rId18"/>
                  <a:stretch>
                    <a:fillRect b="-218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FB8249F-4B5A-7FA1-00AE-A3C92CACD8FF}"/>
              </a:ext>
            </a:extLst>
          </p:cNvPr>
          <p:cNvCxnSpPr>
            <a:cxnSpLocks/>
            <a:stCxn id="117" idx="1"/>
            <a:endCxn id="82" idx="1"/>
          </p:cNvCxnSpPr>
          <p:nvPr/>
        </p:nvCxnSpPr>
        <p:spPr>
          <a:xfrm flipH="1">
            <a:off x="6499950" y="375414"/>
            <a:ext cx="2398528" cy="1070776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7CC9B22-A37A-4BFF-F996-B521C7304A80}"/>
              </a:ext>
            </a:extLst>
          </p:cNvPr>
          <p:cNvCxnSpPr>
            <a:stCxn id="116" idx="1"/>
            <a:endCxn id="91" idx="1"/>
          </p:cNvCxnSpPr>
          <p:nvPr/>
        </p:nvCxnSpPr>
        <p:spPr>
          <a:xfrm>
            <a:off x="8889543" y="344338"/>
            <a:ext cx="34478" cy="1062034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7984942-D613-15E7-1037-946ADAFC5C43}"/>
              </a:ext>
            </a:extLst>
          </p:cNvPr>
          <p:cNvGrpSpPr/>
          <p:nvPr/>
        </p:nvGrpSpPr>
        <p:grpSpPr>
          <a:xfrm>
            <a:off x="7114462" y="2527567"/>
            <a:ext cx="742525" cy="366753"/>
            <a:chOff x="1170460" y="4875357"/>
            <a:chExt cx="742525" cy="366753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93C5FA9-CEE0-7E24-764C-48BBC19DFB99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7ACB47-9CDD-B1DD-9C9F-F858B69FAB0C}"/>
                    </a:ext>
                  </a:extLst>
                </p:cNvPr>
                <p:cNvSpPr txBox="1"/>
                <p:nvPr/>
              </p:nvSpPr>
              <p:spPr>
                <a:xfrm rot="2001123">
                  <a:off x="1170460" y="4980500"/>
                  <a:ext cx="742525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𝐶𝑜𝑛𝑓𝑖𝑟𝑚𝑎𝑡𝑜𝑟𝑦</m:t>
                        </m:r>
                      </m:oMath>
                    </m:oMathPara>
                  </a14:m>
                  <a:endParaRPr lang="he-IL" sz="11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7ACB47-9CDD-B1DD-9C9F-F858B69FA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70460" y="4980500"/>
                  <a:ext cx="742525" cy="261610"/>
                </a:xfrm>
                <a:prstGeom prst="rect">
                  <a:avLst/>
                </a:prstGeom>
                <a:blipFill>
                  <a:blip r:embed="rId19"/>
                  <a:stretch>
                    <a:fillRect r="-30159" b="-28846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AD37823-06C3-8AF3-6231-BCC9CACD7B90}"/>
              </a:ext>
            </a:extLst>
          </p:cNvPr>
          <p:cNvGrpSpPr/>
          <p:nvPr/>
        </p:nvGrpSpPr>
        <p:grpSpPr>
          <a:xfrm>
            <a:off x="6455965" y="1414355"/>
            <a:ext cx="534155" cy="309474"/>
            <a:chOff x="1187619" y="4875357"/>
            <a:chExt cx="534155" cy="309474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62DDCF1-9FE9-70F0-757A-B2B492989B37}"/>
                </a:ext>
              </a:extLst>
            </p:cNvPr>
            <p:cNvSpPr/>
            <p:nvPr/>
          </p:nvSpPr>
          <p:spPr>
            <a:xfrm rot="2001123">
              <a:off x="1193270" y="4875357"/>
              <a:ext cx="73672" cy="736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FA00E2D-69A2-654B-06F4-218F35543710}"/>
                    </a:ext>
                  </a:extLst>
                </p:cNvPr>
                <p:cNvSpPr txBox="1"/>
                <p:nvPr/>
              </p:nvSpPr>
              <p:spPr>
                <a:xfrm rot="2001123">
                  <a:off x="1187619" y="4923221"/>
                  <a:ext cx="534155" cy="261610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𝑅𝑒𝑎𝑐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FFA00E2D-69A2-654B-06F4-218F35543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01123">
                  <a:off x="1187619" y="4923221"/>
                  <a:ext cx="534155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F3AF45D-CC07-AF20-AC47-EFA76156A398}"/>
              </a:ext>
            </a:extLst>
          </p:cNvPr>
          <p:cNvCxnSpPr>
            <a:cxnSpLocks/>
            <a:stCxn id="82" idx="1"/>
            <a:endCxn id="79" idx="1"/>
          </p:cNvCxnSpPr>
          <p:nvPr/>
        </p:nvCxnSpPr>
        <p:spPr>
          <a:xfrm>
            <a:off x="6499950" y="1446190"/>
            <a:ext cx="675656" cy="1113212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4B5F42-A0B8-FD61-A891-96A66817B28E}"/>
              </a:ext>
            </a:extLst>
          </p:cNvPr>
          <p:cNvCxnSpPr>
            <a:stCxn id="81" idx="3"/>
            <a:endCxn id="88" idx="1"/>
          </p:cNvCxnSpPr>
          <p:nvPr/>
        </p:nvCxnSpPr>
        <p:spPr>
          <a:xfrm flipH="1">
            <a:off x="5599129" y="1458628"/>
            <a:ext cx="863246" cy="10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7850A6-1802-3759-2A12-90684C133EB1}"/>
              </a:ext>
            </a:extLst>
          </p:cNvPr>
          <p:cNvCxnSpPr/>
          <p:nvPr/>
        </p:nvCxnSpPr>
        <p:spPr>
          <a:xfrm>
            <a:off x="4349340" y="6530810"/>
            <a:ext cx="1383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1C41055-558A-F247-B0A7-BF613392E7B1}"/>
              </a:ext>
            </a:extLst>
          </p:cNvPr>
          <p:cNvCxnSpPr>
            <a:cxnSpLocks/>
          </p:cNvCxnSpPr>
          <p:nvPr/>
        </p:nvCxnSpPr>
        <p:spPr>
          <a:xfrm flipV="1">
            <a:off x="4349340" y="5425729"/>
            <a:ext cx="0" cy="11050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1CBE5D36-5DE2-E797-F6CD-27735E51AFAC}"/>
              </a:ext>
            </a:extLst>
          </p:cNvPr>
          <p:cNvSpPr/>
          <p:nvPr/>
        </p:nvSpPr>
        <p:spPr>
          <a:xfrm>
            <a:off x="4363985" y="6140781"/>
            <a:ext cx="1326097" cy="446366"/>
          </a:xfrm>
          <a:custGeom>
            <a:avLst/>
            <a:gdLst>
              <a:gd name="connsiteX0" fmla="*/ 0 w 1326097"/>
              <a:gd name="connsiteY0" fmla="*/ 390028 h 446366"/>
              <a:gd name="connsiteX1" fmla="*/ 130009 w 1326097"/>
              <a:gd name="connsiteY1" fmla="*/ 390028 h 446366"/>
              <a:gd name="connsiteX2" fmla="*/ 138677 w 1326097"/>
              <a:gd name="connsiteY2" fmla="*/ 381361 h 446366"/>
              <a:gd name="connsiteX3" fmla="*/ 151678 w 1326097"/>
              <a:gd name="connsiteY3" fmla="*/ 372694 h 446366"/>
              <a:gd name="connsiteX4" fmla="*/ 173346 w 1326097"/>
              <a:gd name="connsiteY4" fmla="*/ 342358 h 446366"/>
              <a:gd name="connsiteX5" fmla="*/ 195014 w 1326097"/>
              <a:gd name="connsiteY5" fmla="*/ 316356 h 446366"/>
              <a:gd name="connsiteX6" fmla="*/ 208015 w 1326097"/>
              <a:gd name="connsiteY6" fmla="*/ 307689 h 446366"/>
              <a:gd name="connsiteX7" fmla="*/ 229683 w 1326097"/>
              <a:gd name="connsiteY7" fmla="*/ 268686 h 446366"/>
              <a:gd name="connsiteX8" fmla="*/ 234017 w 1326097"/>
              <a:gd name="connsiteY8" fmla="*/ 255685 h 446366"/>
              <a:gd name="connsiteX9" fmla="*/ 242684 w 1326097"/>
              <a:gd name="connsiteY9" fmla="*/ 238351 h 446366"/>
              <a:gd name="connsiteX10" fmla="*/ 268686 w 1326097"/>
              <a:gd name="connsiteY10" fmla="*/ 203682 h 446366"/>
              <a:gd name="connsiteX11" fmla="*/ 281687 w 1326097"/>
              <a:gd name="connsiteY11" fmla="*/ 177680 h 446366"/>
              <a:gd name="connsiteX12" fmla="*/ 303355 w 1326097"/>
              <a:gd name="connsiteY12" fmla="*/ 156011 h 446366"/>
              <a:gd name="connsiteX13" fmla="*/ 320690 w 1326097"/>
              <a:gd name="connsiteY13" fmla="*/ 121342 h 446366"/>
              <a:gd name="connsiteX14" fmla="*/ 364026 w 1326097"/>
              <a:gd name="connsiteY14" fmla="*/ 82339 h 446366"/>
              <a:gd name="connsiteX15" fmla="*/ 381361 w 1326097"/>
              <a:gd name="connsiteY15" fmla="*/ 73672 h 446366"/>
              <a:gd name="connsiteX16" fmla="*/ 394362 w 1326097"/>
              <a:gd name="connsiteY16" fmla="*/ 60671 h 446366"/>
              <a:gd name="connsiteX17" fmla="*/ 416030 w 1326097"/>
              <a:gd name="connsiteY17" fmla="*/ 47670 h 446366"/>
              <a:gd name="connsiteX18" fmla="*/ 429031 w 1326097"/>
              <a:gd name="connsiteY18" fmla="*/ 30336 h 446366"/>
              <a:gd name="connsiteX19" fmla="*/ 446366 w 1326097"/>
              <a:gd name="connsiteY19" fmla="*/ 26002 h 446366"/>
              <a:gd name="connsiteX20" fmla="*/ 459367 w 1326097"/>
              <a:gd name="connsiteY20" fmla="*/ 21668 h 446366"/>
              <a:gd name="connsiteX21" fmla="*/ 515704 w 1326097"/>
              <a:gd name="connsiteY21" fmla="*/ 13001 h 446366"/>
              <a:gd name="connsiteX22" fmla="*/ 589376 w 1326097"/>
              <a:gd name="connsiteY22" fmla="*/ 0 h 446366"/>
              <a:gd name="connsiteX23" fmla="*/ 663048 w 1326097"/>
              <a:gd name="connsiteY23" fmla="*/ 13001 h 446366"/>
              <a:gd name="connsiteX24" fmla="*/ 706385 w 1326097"/>
              <a:gd name="connsiteY24" fmla="*/ 47670 h 446366"/>
              <a:gd name="connsiteX25" fmla="*/ 723719 w 1326097"/>
              <a:gd name="connsiteY25" fmla="*/ 60671 h 446366"/>
              <a:gd name="connsiteX26" fmla="*/ 745388 w 1326097"/>
              <a:gd name="connsiteY26" fmla="*/ 86673 h 446366"/>
              <a:gd name="connsiteX27" fmla="*/ 758388 w 1326097"/>
              <a:gd name="connsiteY27" fmla="*/ 99674 h 446366"/>
              <a:gd name="connsiteX28" fmla="*/ 793058 w 1326097"/>
              <a:gd name="connsiteY28" fmla="*/ 143010 h 446366"/>
              <a:gd name="connsiteX29" fmla="*/ 806059 w 1326097"/>
              <a:gd name="connsiteY29" fmla="*/ 160345 h 446366"/>
              <a:gd name="connsiteX30" fmla="*/ 819060 w 1326097"/>
              <a:gd name="connsiteY30" fmla="*/ 182013 h 446366"/>
              <a:gd name="connsiteX31" fmla="*/ 827727 w 1326097"/>
              <a:gd name="connsiteY31" fmla="*/ 199348 h 446366"/>
              <a:gd name="connsiteX32" fmla="*/ 840728 w 1326097"/>
              <a:gd name="connsiteY32" fmla="*/ 216683 h 446366"/>
              <a:gd name="connsiteX33" fmla="*/ 849395 w 1326097"/>
              <a:gd name="connsiteY33" fmla="*/ 229683 h 446366"/>
              <a:gd name="connsiteX34" fmla="*/ 875397 w 1326097"/>
              <a:gd name="connsiteY34" fmla="*/ 251352 h 446366"/>
              <a:gd name="connsiteX35" fmla="*/ 897065 w 1326097"/>
              <a:gd name="connsiteY35" fmla="*/ 294688 h 446366"/>
              <a:gd name="connsiteX36" fmla="*/ 923067 w 1326097"/>
              <a:gd name="connsiteY36" fmla="*/ 338025 h 446366"/>
              <a:gd name="connsiteX37" fmla="*/ 944735 w 1326097"/>
              <a:gd name="connsiteY37" fmla="*/ 372694 h 446366"/>
              <a:gd name="connsiteX38" fmla="*/ 957736 w 1326097"/>
              <a:gd name="connsiteY38" fmla="*/ 381361 h 446366"/>
              <a:gd name="connsiteX39" fmla="*/ 996739 w 1326097"/>
              <a:gd name="connsiteY39" fmla="*/ 411697 h 446366"/>
              <a:gd name="connsiteX40" fmla="*/ 1014074 w 1326097"/>
              <a:gd name="connsiteY40" fmla="*/ 416030 h 446366"/>
              <a:gd name="connsiteX41" fmla="*/ 1053077 w 1326097"/>
              <a:gd name="connsiteY41" fmla="*/ 429031 h 446366"/>
              <a:gd name="connsiteX42" fmla="*/ 1092079 w 1326097"/>
              <a:gd name="connsiteY42" fmla="*/ 437699 h 446366"/>
              <a:gd name="connsiteX43" fmla="*/ 1135416 w 1326097"/>
              <a:gd name="connsiteY43" fmla="*/ 442032 h 446366"/>
              <a:gd name="connsiteX44" fmla="*/ 1170085 w 1326097"/>
              <a:gd name="connsiteY44" fmla="*/ 446366 h 446366"/>
              <a:gd name="connsiteX45" fmla="*/ 1265425 w 1326097"/>
              <a:gd name="connsiteY45" fmla="*/ 437699 h 446366"/>
              <a:gd name="connsiteX46" fmla="*/ 1291427 w 1326097"/>
              <a:gd name="connsiteY46" fmla="*/ 429031 h 446366"/>
              <a:gd name="connsiteX47" fmla="*/ 1304428 w 1326097"/>
              <a:gd name="connsiteY47" fmla="*/ 416030 h 446366"/>
              <a:gd name="connsiteX48" fmla="*/ 1317429 w 1326097"/>
              <a:gd name="connsiteY48" fmla="*/ 411697 h 446366"/>
              <a:gd name="connsiteX49" fmla="*/ 1326097 w 1326097"/>
              <a:gd name="connsiteY49" fmla="*/ 407363 h 44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326097" h="446366">
                <a:moveTo>
                  <a:pt x="0" y="390028"/>
                </a:moveTo>
                <a:cubicBezTo>
                  <a:pt x="49462" y="393561"/>
                  <a:pt x="79621" y="398426"/>
                  <a:pt x="130009" y="390028"/>
                </a:cubicBezTo>
                <a:cubicBezTo>
                  <a:pt x="134039" y="389356"/>
                  <a:pt x="135486" y="383913"/>
                  <a:pt x="138677" y="381361"/>
                </a:cubicBezTo>
                <a:cubicBezTo>
                  <a:pt x="142744" y="378108"/>
                  <a:pt x="147344" y="375583"/>
                  <a:pt x="151678" y="372694"/>
                </a:cubicBezTo>
                <a:cubicBezTo>
                  <a:pt x="160476" y="359497"/>
                  <a:pt x="162595" y="355797"/>
                  <a:pt x="173346" y="342358"/>
                </a:cubicBezTo>
                <a:cubicBezTo>
                  <a:pt x="180394" y="333548"/>
                  <a:pt x="187036" y="324334"/>
                  <a:pt x="195014" y="316356"/>
                </a:cubicBezTo>
                <a:cubicBezTo>
                  <a:pt x="198697" y="312673"/>
                  <a:pt x="203681" y="310578"/>
                  <a:pt x="208015" y="307689"/>
                </a:cubicBezTo>
                <a:cubicBezTo>
                  <a:pt x="228289" y="246865"/>
                  <a:pt x="203736" y="307606"/>
                  <a:pt x="229683" y="268686"/>
                </a:cubicBezTo>
                <a:cubicBezTo>
                  <a:pt x="232217" y="264885"/>
                  <a:pt x="232217" y="259884"/>
                  <a:pt x="234017" y="255685"/>
                </a:cubicBezTo>
                <a:cubicBezTo>
                  <a:pt x="236562" y="249747"/>
                  <a:pt x="239479" y="243960"/>
                  <a:pt x="242684" y="238351"/>
                </a:cubicBezTo>
                <a:cubicBezTo>
                  <a:pt x="258035" y="211486"/>
                  <a:pt x="245338" y="240371"/>
                  <a:pt x="268686" y="203682"/>
                </a:cubicBezTo>
                <a:cubicBezTo>
                  <a:pt x="273889" y="195507"/>
                  <a:pt x="275987" y="185517"/>
                  <a:pt x="281687" y="177680"/>
                </a:cubicBezTo>
                <a:cubicBezTo>
                  <a:pt x="287695" y="169419"/>
                  <a:pt x="298787" y="165147"/>
                  <a:pt x="303355" y="156011"/>
                </a:cubicBezTo>
                <a:cubicBezTo>
                  <a:pt x="309133" y="144455"/>
                  <a:pt x="311554" y="130478"/>
                  <a:pt x="320690" y="121342"/>
                </a:cubicBezTo>
                <a:cubicBezTo>
                  <a:pt x="339509" y="102523"/>
                  <a:pt x="344663" y="93404"/>
                  <a:pt x="364026" y="82339"/>
                </a:cubicBezTo>
                <a:cubicBezTo>
                  <a:pt x="369635" y="79134"/>
                  <a:pt x="375583" y="76561"/>
                  <a:pt x="381361" y="73672"/>
                </a:cubicBezTo>
                <a:cubicBezTo>
                  <a:pt x="385695" y="69338"/>
                  <a:pt x="389459" y="64348"/>
                  <a:pt x="394362" y="60671"/>
                </a:cubicBezTo>
                <a:cubicBezTo>
                  <a:pt x="401100" y="55617"/>
                  <a:pt x="409691" y="53217"/>
                  <a:pt x="416030" y="47670"/>
                </a:cubicBezTo>
                <a:cubicBezTo>
                  <a:pt x="421466" y="42914"/>
                  <a:pt x="423154" y="34534"/>
                  <a:pt x="429031" y="30336"/>
                </a:cubicBezTo>
                <a:cubicBezTo>
                  <a:pt x="433878" y="26874"/>
                  <a:pt x="440639" y="27638"/>
                  <a:pt x="446366" y="26002"/>
                </a:cubicBezTo>
                <a:cubicBezTo>
                  <a:pt x="450758" y="24747"/>
                  <a:pt x="454908" y="22659"/>
                  <a:pt x="459367" y="21668"/>
                </a:cubicBezTo>
                <a:cubicBezTo>
                  <a:pt x="473736" y="18475"/>
                  <a:pt x="501906" y="15301"/>
                  <a:pt x="515704" y="13001"/>
                </a:cubicBezTo>
                <a:lnTo>
                  <a:pt x="589376" y="0"/>
                </a:lnTo>
                <a:cubicBezTo>
                  <a:pt x="613933" y="4334"/>
                  <a:pt x="639192" y="5740"/>
                  <a:pt x="663048" y="13001"/>
                </a:cubicBezTo>
                <a:cubicBezTo>
                  <a:pt x="681917" y="18744"/>
                  <a:pt x="692613" y="35620"/>
                  <a:pt x="706385" y="47670"/>
                </a:cubicBezTo>
                <a:cubicBezTo>
                  <a:pt x="711821" y="52426"/>
                  <a:pt x="718612" y="55564"/>
                  <a:pt x="723719" y="60671"/>
                </a:cubicBezTo>
                <a:cubicBezTo>
                  <a:pt x="731697" y="68649"/>
                  <a:pt x="737892" y="78240"/>
                  <a:pt x="745388" y="86673"/>
                </a:cubicBezTo>
                <a:cubicBezTo>
                  <a:pt x="749460" y="91254"/>
                  <a:pt x="754429" y="94996"/>
                  <a:pt x="758388" y="99674"/>
                </a:cubicBezTo>
                <a:cubicBezTo>
                  <a:pt x="770338" y="113796"/>
                  <a:pt x="781629" y="128464"/>
                  <a:pt x="793058" y="143010"/>
                </a:cubicBezTo>
                <a:cubicBezTo>
                  <a:pt x="797520" y="148689"/>
                  <a:pt x="802343" y="154151"/>
                  <a:pt x="806059" y="160345"/>
                </a:cubicBezTo>
                <a:cubicBezTo>
                  <a:pt x="810393" y="167568"/>
                  <a:pt x="814969" y="174650"/>
                  <a:pt x="819060" y="182013"/>
                </a:cubicBezTo>
                <a:cubicBezTo>
                  <a:pt x="822197" y="187660"/>
                  <a:pt x="824303" y="193870"/>
                  <a:pt x="827727" y="199348"/>
                </a:cubicBezTo>
                <a:cubicBezTo>
                  <a:pt x="831555" y="205473"/>
                  <a:pt x="836530" y="210806"/>
                  <a:pt x="840728" y="216683"/>
                </a:cubicBezTo>
                <a:cubicBezTo>
                  <a:pt x="843755" y="220921"/>
                  <a:pt x="845712" y="226000"/>
                  <a:pt x="849395" y="229683"/>
                </a:cubicBezTo>
                <a:cubicBezTo>
                  <a:pt x="862968" y="243256"/>
                  <a:pt x="864040" y="232896"/>
                  <a:pt x="875397" y="251352"/>
                </a:cubicBezTo>
                <a:cubicBezTo>
                  <a:pt x="883861" y="265107"/>
                  <a:pt x="888106" y="281250"/>
                  <a:pt x="897065" y="294688"/>
                </a:cubicBezTo>
                <a:cubicBezTo>
                  <a:pt x="946631" y="369036"/>
                  <a:pt x="891975" y="284724"/>
                  <a:pt x="923067" y="338025"/>
                </a:cubicBezTo>
                <a:cubicBezTo>
                  <a:pt x="929934" y="349796"/>
                  <a:pt x="933396" y="365135"/>
                  <a:pt x="944735" y="372694"/>
                </a:cubicBezTo>
                <a:cubicBezTo>
                  <a:pt x="949069" y="375583"/>
                  <a:pt x="953735" y="378027"/>
                  <a:pt x="957736" y="381361"/>
                </a:cubicBezTo>
                <a:cubicBezTo>
                  <a:pt x="970851" y="392290"/>
                  <a:pt x="977964" y="407004"/>
                  <a:pt x="996739" y="411697"/>
                </a:cubicBezTo>
                <a:lnTo>
                  <a:pt x="1014074" y="416030"/>
                </a:lnTo>
                <a:cubicBezTo>
                  <a:pt x="1030619" y="432576"/>
                  <a:pt x="1017058" y="422482"/>
                  <a:pt x="1053077" y="429031"/>
                </a:cubicBezTo>
                <a:cubicBezTo>
                  <a:pt x="1081404" y="434181"/>
                  <a:pt x="1059813" y="433397"/>
                  <a:pt x="1092079" y="437699"/>
                </a:cubicBezTo>
                <a:cubicBezTo>
                  <a:pt x="1106469" y="439618"/>
                  <a:pt x="1120987" y="440429"/>
                  <a:pt x="1135416" y="442032"/>
                </a:cubicBezTo>
                <a:cubicBezTo>
                  <a:pt x="1146991" y="443318"/>
                  <a:pt x="1158529" y="444921"/>
                  <a:pt x="1170085" y="446366"/>
                </a:cubicBezTo>
                <a:cubicBezTo>
                  <a:pt x="1201865" y="443477"/>
                  <a:pt x="1233835" y="442212"/>
                  <a:pt x="1265425" y="437699"/>
                </a:cubicBezTo>
                <a:cubicBezTo>
                  <a:pt x="1274469" y="436407"/>
                  <a:pt x="1291427" y="429031"/>
                  <a:pt x="1291427" y="429031"/>
                </a:cubicBezTo>
                <a:cubicBezTo>
                  <a:pt x="1295761" y="424697"/>
                  <a:pt x="1299329" y="419430"/>
                  <a:pt x="1304428" y="416030"/>
                </a:cubicBezTo>
                <a:cubicBezTo>
                  <a:pt x="1308229" y="413496"/>
                  <a:pt x="1313188" y="413393"/>
                  <a:pt x="1317429" y="411697"/>
                </a:cubicBezTo>
                <a:cubicBezTo>
                  <a:pt x="1320428" y="410497"/>
                  <a:pt x="1323208" y="408808"/>
                  <a:pt x="1326097" y="40736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626F2D8-5B61-D762-93CD-579DBB596AC5}"/>
              </a:ext>
            </a:extLst>
          </p:cNvPr>
          <p:cNvSpPr txBox="1"/>
          <p:nvPr/>
        </p:nvSpPr>
        <p:spPr>
          <a:xfrm>
            <a:off x="3409475" y="5181739"/>
            <a:ext cx="152544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Deviation</a:t>
            </a:r>
          </a:p>
          <a:p>
            <a:r>
              <a:rPr lang="en-US" sz="1200" dirty="0"/>
              <a:t>from center</a:t>
            </a:r>
            <a:endParaRPr lang="he-IL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5D979F0-8493-0604-2389-FB820D8DA4F0}"/>
              </a:ext>
            </a:extLst>
          </p:cNvPr>
          <p:cNvSpPr txBox="1"/>
          <p:nvPr/>
        </p:nvSpPr>
        <p:spPr>
          <a:xfrm>
            <a:off x="5777646" y="6310148"/>
            <a:ext cx="1915467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Proportion of Z traveled</a:t>
            </a:r>
            <a:endParaRPr lang="he-IL" sz="1200" dirty="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A193C9-ABBB-758E-5EE8-E2FC429B911A}"/>
              </a:ext>
            </a:extLst>
          </p:cNvPr>
          <p:cNvCxnSpPr>
            <a:cxnSpLocks/>
          </p:cNvCxnSpPr>
          <p:nvPr/>
        </p:nvCxnSpPr>
        <p:spPr>
          <a:xfrm flipV="1">
            <a:off x="4881221" y="4700497"/>
            <a:ext cx="767433" cy="1708970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7E6D746-0D40-83DE-F004-AA99E9736559}"/>
              </a:ext>
            </a:extLst>
          </p:cNvPr>
          <p:cNvCxnSpPr>
            <a:cxnSpLocks/>
          </p:cNvCxnSpPr>
          <p:nvPr/>
        </p:nvCxnSpPr>
        <p:spPr>
          <a:xfrm flipV="1">
            <a:off x="5542856" y="4676008"/>
            <a:ext cx="553144" cy="188744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F876E77-0394-1F11-C91A-BFB5593A490A}"/>
              </a:ext>
            </a:extLst>
          </p:cNvPr>
          <p:cNvSpPr txBox="1"/>
          <p:nvPr/>
        </p:nvSpPr>
        <p:spPr>
          <a:xfrm>
            <a:off x="4625783" y="5292441"/>
            <a:ext cx="19154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200" dirty="0"/>
              <a:t>Significant after</a:t>
            </a:r>
          </a:p>
          <a:p>
            <a:pPr algn="ctr"/>
            <a:r>
              <a:rPr lang="en-US" sz="1200" dirty="0"/>
              <a:t>Permutation + Clustering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25379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66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Chen Heller</cp:lastModifiedBy>
  <cp:revision>7</cp:revision>
  <dcterms:created xsi:type="dcterms:W3CDTF">2022-05-15T09:23:22Z</dcterms:created>
  <dcterms:modified xsi:type="dcterms:W3CDTF">2022-05-17T06:25:50Z</dcterms:modified>
</cp:coreProperties>
</file>