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2" r:id="rId16"/>
    <p:sldId id="315" r:id="rId17"/>
    <p:sldId id="313" r:id="rId18"/>
    <p:sldId id="314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 smtClean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</a:t>
            </a:r>
            <a:r>
              <a:rPr lang="he-IL" sz="3200" b="1" dirty="0"/>
              <a:t>מהר ככל האפשר </a:t>
            </a:r>
            <a:r>
              <a:rPr lang="he-IL" sz="3200" dirty="0"/>
              <a:t>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(ללא מגבלת זמן)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315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69</cp:revision>
  <dcterms:created xsi:type="dcterms:W3CDTF">2020-02-24T12:59:58Z</dcterms:created>
  <dcterms:modified xsi:type="dcterms:W3CDTF">2021-02-16T17:27:20Z</dcterms:modified>
</cp:coreProperties>
</file>