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  <p:sldId id="370" r:id="rId4"/>
    <p:sldId id="258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ח'/אלול/תשפ"א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57294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774351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TIGER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8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440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28</cp:revision>
  <dcterms:created xsi:type="dcterms:W3CDTF">2020-11-11T13:28:00Z</dcterms:created>
  <dcterms:modified xsi:type="dcterms:W3CDTF">2021-08-16T07:28:39Z</dcterms:modified>
</cp:coreProperties>
</file>