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0" r:id="rId4"/>
    <p:sldId id="301" r:id="rId5"/>
    <p:sldId id="305" r:id="rId6"/>
    <p:sldId id="302" r:id="rId7"/>
    <p:sldId id="303" r:id="rId8"/>
    <p:sldId id="304" r:id="rId9"/>
    <p:sldId id="308" r:id="rId10"/>
    <p:sldId id="298" r:id="rId11"/>
    <p:sldId id="307" r:id="rId12"/>
    <p:sldId id="309" r:id="rId13"/>
    <p:sldId id="306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2E75B6"/>
    <a:srgbClr val="ED7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5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0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2B6-E0C8-4E2F-B37B-1FC830B33272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C119-0343-4D07-9B56-33F196CD8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816" y="2656114"/>
            <a:ext cx="10808368" cy="1545772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4000" dirty="0"/>
              <a:t>כבר מתחילים</a:t>
            </a:r>
          </a:p>
          <a:p>
            <a:pPr marL="0" indent="0" algn="ctr" rtl="1">
              <a:buNone/>
            </a:pPr>
            <a:r>
              <a:rPr lang="he-IL" sz="4000" dirty="0"/>
              <a:t>הניסוי נטען, זה ייקח בערך 20 שניות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5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8F41E-FF16-4CA0-9061-785C57DC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3085"/>
              </p:ext>
            </p:extLst>
          </p:nvPr>
        </p:nvGraphicFramePr>
        <p:xfrm>
          <a:off x="0" y="2333897"/>
          <a:ext cx="12192000" cy="26561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85138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019784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866538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789575"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את 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חלק מהגירוי בבירור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400" dirty="0"/>
                        <a:t>ראיתי משהו במעורפל אבל לא זיהיתי מה</a:t>
                      </a:r>
                    </a:p>
                    <a:p>
                      <a:pPr algn="ctr" rtl="1"/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>
                          <a:solidFill>
                            <a:schemeClr val="tx1"/>
                          </a:solidFill>
                        </a:rPr>
                        <a:t>לא ראיתי כלל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7992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0" y="513347"/>
            <a:ext cx="12192000" cy="54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עד כמה ראיתם את הגירוי הממוסך?</a:t>
            </a:r>
          </a:p>
        </p:txBody>
      </p:sp>
    </p:spTree>
    <p:extLst>
      <p:ext uri="{BB962C8B-B14F-4D97-AF65-F5344CB8AC3E}">
        <p14:creationId xmlns:p14="http://schemas.microsoft.com/office/powerpoint/2010/main" val="359215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לא הגבתם בזמן, הגיבו מהר יותר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277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53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dirty="0"/>
              <a:t>החזירו את האצבע לנקודת ההתחלה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15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סיימתם בלוק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כשאתם מוכנים לחצו "רווח" על מנת להמשיך לבלוק הבא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8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567213"/>
            <a:ext cx="10808368" cy="17235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תם ונשלם הניסוי,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תודה על השתתפותך!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100" dirty="0"/>
              <a:t>(קרא לנסיין)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087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3347"/>
            <a:ext cx="10808368" cy="566361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endParaRPr lang="he-IL" sz="4000" dirty="0"/>
          </a:p>
          <a:p>
            <a:pPr marL="0" indent="0" algn="ctr" rtl="1">
              <a:buNone/>
            </a:pPr>
            <a:r>
              <a:rPr lang="he-IL" sz="4000" dirty="0"/>
              <a:t>שלום וברוכים הבאים לניסוי!</a:t>
            </a:r>
          </a:p>
          <a:p>
            <a:pPr marL="0" indent="0" algn="ctr" rtl="1"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8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838200" y="513347"/>
            <a:ext cx="10808368" cy="566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כל חזרה בניסוי תורכב מכמה שלבים: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תחילה יוצגו לכם שתי מילים אחת אחרי השניה, כאשר הראשונה מביניהן תוצג לזמן קצר מאוד ותהיה ממוסכת בין גירויים ויזואליים.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לאחר מכן תתבקשו לקבוע האם המילה שהוצגה </a:t>
            </a:r>
            <a:r>
              <a:rPr lang="he-IL" sz="3200" b="1" u="sng" dirty="0"/>
              <a:t>שניה</a:t>
            </a:r>
            <a:r>
              <a:rPr lang="he-IL" sz="3200" dirty="0"/>
              <a:t> ייצגה דבר טבעי (למשל: שמש, עלה) או מלאכותי (למשל: לפטופ, תיק).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אחר כך תנסו לזהות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שהוצגה קודם מבין 2 מילים שיוצגו יחדיו.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sz="3200" dirty="0"/>
              <a:t>לבסוף תצטרכו לדרג עד כמה ראיתם את המילה </a:t>
            </a:r>
            <a:r>
              <a:rPr lang="he-IL" sz="3200" b="1" u="sng" dirty="0"/>
              <a:t>הממוסכת</a:t>
            </a:r>
            <a:r>
              <a:rPr lang="he-IL" sz="3200" dirty="0"/>
              <a:t> מ1 עד 4: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לא ראיתי כלל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משהו במעורפל אבל לא זיהיתי מה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חלק מהגירוי בבירור</a:t>
            </a:r>
          </a:p>
          <a:p>
            <a:pPr marL="514350" indent="-514350" algn="r" rtl="1">
              <a:buFont typeface="Arial" panose="020B0604020202020204" pitchFamily="34" charset="0"/>
              <a:buAutoNum type="arabicPeriod"/>
            </a:pPr>
            <a:r>
              <a:rPr lang="he-IL" sz="3200" dirty="0"/>
              <a:t>ראיתי את הגירוי בבירור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2000" dirty="0"/>
              <a:t>(להמשך לחצו "רווח")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63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נבצע כעת אימון קצר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האימון.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3098751"/>
            <a:ext cx="10808368" cy="106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85110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כעת נחל בניסוי עצמו</a:t>
            </a:r>
          </a:p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dirty="0"/>
              <a:t>לחצו "רווח" לתחילת הניסוי.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6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12118"/>
              </p:ext>
            </p:extLst>
          </p:nvPr>
        </p:nvGraphicFramePr>
        <p:xfrm>
          <a:off x="0" y="2047876"/>
          <a:ext cx="12192000" cy="2766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240149"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7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האם המילה ייצגה דבר טבעי או מלאכותי?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423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טבעי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200" dirty="0">
                          <a:solidFill>
                            <a:schemeClr val="tx1"/>
                          </a:solidFill>
                        </a:rPr>
                        <a:t>מלאכותי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80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7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02BF-A698-444E-B693-3BC2E2F22350}"/>
              </a:ext>
            </a:extLst>
          </p:cNvPr>
          <p:cNvSpPr txBox="1">
            <a:spLocks/>
          </p:cNvSpPr>
          <p:nvPr/>
        </p:nvSpPr>
        <p:spPr>
          <a:xfrm>
            <a:off x="691816" y="223312"/>
            <a:ext cx="10808368" cy="11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Font typeface="Arial" panose="020B0604020202020204" pitchFamily="34" charset="0"/>
              <a:buNone/>
            </a:pPr>
            <a:r>
              <a:rPr lang="he-IL" sz="3200" b="1" u="sng" dirty="0"/>
              <a:t>איזו מבין המילים הבאות הינה המילה הממוסכת?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641376-A208-48A6-8781-64C033EF0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49011"/>
              </p:ext>
            </p:extLst>
          </p:nvPr>
        </p:nvGraphicFramePr>
        <p:xfrm>
          <a:off x="0" y="2047876"/>
          <a:ext cx="12192000" cy="263146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15630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1931161"/>
                    </a:ext>
                  </a:extLst>
                </a:gridCol>
              </a:tblGrid>
              <a:tr h="110489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08607"/>
                  </a:ext>
                </a:extLst>
              </a:tr>
              <a:tr h="152656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  <a:endParaRPr lang="he-IL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  <a:p>
                      <a:pPr algn="ctr" rtl="1"/>
                      <a:endParaRPr lang="he-IL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8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252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Chen Heller</cp:lastModifiedBy>
  <cp:revision>60</cp:revision>
  <dcterms:created xsi:type="dcterms:W3CDTF">2020-02-24T12:59:58Z</dcterms:created>
  <dcterms:modified xsi:type="dcterms:W3CDTF">2020-12-31T08:54:01Z</dcterms:modified>
</cp:coreProperties>
</file>