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3D99-CFB6-4AF5-C132-F8F5A45AE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BAAAC-05FC-FCC3-54D0-F39E508B4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1DCB4-AB92-6B93-9D08-E228B377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D7938-57FF-8EF1-3975-6BF335FD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4FAA7-307B-DC33-D577-6D8A7EBC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66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E119-E12F-95DC-7C58-BEFDD4A6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A6698-4F7F-7FEB-8118-AA9CCB8F3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7F4F-6DA2-0D7D-42AF-08DCAAA2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6F025-EBB3-B0F0-6867-2D155844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D238-478E-5622-633E-F56FBE39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457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ECF35-A076-5028-77FF-3E651C81F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9563E-A8AB-A473-C55B-82361214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6C38-DCD7-BDDD-C7F3-BC27864B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9C953-767C-08CE-36BA-40632E83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CE6B-6D19-D8F2-6B2B-61259510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809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809F-D471-2DEF-33E3-98DA40E5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B9BD9-5B45-8E08-93E0-970B7242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9A7BA-5A43-79B9-6876-F78C636B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08B42-3AFF-23BB-BBC6-D3D344C0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94110-6FC2-3000-2B3A-2FEF804E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453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E10B-9CC5-A98D-A5F9-DF963E36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00075-4E7D-E0ED-EFE6-4C9FB8BCE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AB811-363F-14D7-A7B4-4B5A49DA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3AAD4-4520-C981-B16C-DBBF5ECF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916F4-A8C6-8EB4-4E4C-73331A8A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57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02A3-8609-D8EF-E96B-BEE86A8F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132D-8929-215A-83DC-43C605617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16430-E4B2-7EA1-11F9-376652030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C72EF-0203-F6F4-8617-2617C1F4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67599-0A30-3A7D-4CA1-8CF58175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024EE-C9EE-6B2C-0EB9-3503FC60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540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DD02-76C5-3C9B-EC56-492324AB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FB593-92E2-AB2F-635A-9ECB13A9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53405-6DA0-09DD-43C1-866C0C119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A5217-E59B-3937-BD8F-BDD53115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1B71A-D0B6-C4F3-A72D-7212DF640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30BFC-F1AE-67CD-EBAE-D4780BD5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40D0F-DD6C-9FF6-D741-B20AE20B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AA369-8158-6104-8F21-C1B30D79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848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FA68-11DA-2746-EE94-9A5AEE37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7072C-1269-1DFA-3DA4-AA790B76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DD37C-3BE2-4796-0AC6-43858329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47778-6083-61ED-9E29-04CD82DA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582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D5220-3410-52F9-73FD-FFD46A55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2722A-A233-5607-66CD-AE9F9770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F74E1-BA96-2BB1-46CF-F9E733FD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648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20EC-B775-1BC9-3B3A-6C92F79E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44719-B187-93E6-78A8-6C9DF98E8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AFBEF-76EF-3A27-60A2-FA1E86DC4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E5DF3-C276-44EF-242B-AF987049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8AD96-5EA5-E3AB-F715-5793FB8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2DF37-7462-CE58-8B4F-20AFC262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926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FEEF-7321-C819-8970-C7150F6B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E97BA-1A9E-6C95-C51B-2211C04EA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6C27B-CAB9-4AA9-954F-B6F4561CB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05FD1-DE6F-EE70-B86F-790EC491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EABC-293C-4330-BDC9-E0E053A7E66A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5DE64-75AD-9748-7DAA-F7264C1F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2CA15-DD69-7D50-3264-01F17909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89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CC271-CB4B-76C1-FFFC-CB5BA2DA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33333-93AA-9C24-3DFE-69F1EF33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725C-70A0-7436-48AB-0D7BD5B29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EABC-293C-4330-BDC9-E0E053A7E66A}" type="datetimeFigureOut">
              <a:rPr lang="he-IL" smtClean="0"/>
              <a:t>י"ז/אלול/תשפ"ב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41A0-60A7-6012-0FE5-54BDDCE3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4B865-878F-B4E6-3A98-7B843B9E0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F7A9-47C6-4F43-8DC8-0D17126928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245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44450F-287D-A680-6794-2F04A6077A97}"/>
              </a:ext>
            </a:extLst>
          </p:cNvPr>
          <p:cNvSpPr txBox="1"/>
          <p:nvPr/>
        </p:nvSpPr>
        <p:spPr>
          <a:xfrm>
            <a:off x="1044409" y="580709"/>
            <a:ext cx="6292459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What is UC processing</a:t>
            </a:r>
          </a:p>
          <a:p>
            <a:r>
              <a:rPr lang="en-US" dirty="0"/>
              <a:t>And </a:t>
            </a:r>
            <a:r>
              <a:rPr lang="en-US" dirty="0" err="1"/>
              <a:t>theparadigms</a:t>
            </a:r>
            <a:r>
              <a:rPr lang="en-US" dirty="0"/>
              <a:t> used to render stimuli invisible</a:t>
            </a:r>
          </a:p>
          <a:p>
            <a:endParaRPr lang="en-US" dirty="0"/>
          </a:p>
          <a:p>
            <a:r>
              <a:rPr lang="en-US" dirty="0"/>
              <a:t>What is congruent/incongruent</a:t>
            </a:r>
          </a:p>
          <a:p>
            <a:r>
              <a:rPr lang="en-US" dirty="0"/>
              <a:t>What is congruency effect, how is it measured, what does it show (conflict </a:t>
            </a:r>
            <a:r>
              <a:rPr lang="en-US"/>
              <a:t>between prime and target)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941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44450F-287D-A680-6794-2F04A6077A97}"/>
              </a:ext>
            </a:extLst>
          </p:cNvPr>
          <p:cNvSpPr txBox="1"/>
          <p:nvPr/>
        </p:nvSpPr>
        <p:spPr>
          <a:xfrm>
            <a:off x="1044409" y="580709"/>
            <a:ext cx="629245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What is UC processing</a:t>
            </a:r>
          </a:p>
          <a:p>
            <a:r>
              <a:rPr lang="en-US" dirty="0"/>
              <a:t>And </a:t>
            </a:r>
            <a:r>
              <a:rPr lang="en-US" dirty="0" err="1"/>
              <a:t>theparadigms</a:t>
            </a:r>
            <a:r>
              <a:rPr lang="en-US" dirty="0"/>
              <a:t> used to render stimuli invisible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842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44450F-287D-A680-6794-2F04A6077A97}"/>
              </a:ext>
            </a:extLst>
          </p:cNvPr>
          <p:cNvSpPr txBox="1"/>
          <p:nvPr/>
        </p:nvSpPr>
        <p:spPr>
          <a:xfrm>
            <a:off x="1044409" y="580709"/>
            <a:ext cx="629245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What is UC processing</a:t>
            </a:r>
          </a:p>
          <a:p>
            <a:r>
              <a:rPr lang="en-US" dirty="0"/>
              <a:t>And </a:t>
            </a:r>
            <a:r>
              <a:rPr lang="en-US" dirty="0" err="1"/>
              <a:t>theparadigms</a:t>
            </a:r>
            <a:r>
              <a:rPr lang="en-US" dirty="0"/>
              <a:t> used to render stimuli invisible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4485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44450F-287D-A680-6794-2F04A6077A97}"/>
              </a:ext>
            </a:extLst>
          </p:cNvPr>
          <p:cNvSpPr txBox="1"/>
          <p:nvPr/>
        </p:nvSpPr>
        <p:spPr>
          <a:xfrm>
            <a:off x="1044409" y="580709"/>
            <a:ext cx="629245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What is UC processing</a:t>
            </a:r>
          </a:p>
          <a:p>
            <a:r>
              <a:rPr lang="en-US" dirty="0"/>
              <a:t>And </a:t>
            </a:r>
            <a:r>
              <a:rPr lang="en-US" dirty="0" err="1"/>
              <a:t>theparadigms</a:t>
            </a:r>
            <a:r>
              <a:rPr lang="en-US" dirty="0"/>
              <a:t> used to render stimuli invisible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40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44450F-287D-A680-6794-2F04A6077A97}"/>
              </a:ext>
            </a:extLst>
          </p:cNvPr>
          <p:cNvSpPr txBox="1"/>
          <p:nvPr/>
        </p:nvSpPr>
        <p:spPr>
          <a:xfrm>
            <a:off x="1044409" y="580709"/>
            <a:ext cx="629245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What is UC processing</a:t>
            </a:r>
          </a:p>
          <a:p>
            <a:r>
              <a:rPr lang="en-US" dirty="0"/>
              <a:t>And </a:t>
            </a:r>
            <a:r>
              <a:rPr lang="en-US" dirty="0" err="1"/>
              <a:t>theparadigms</a:t>
            </a:r>
            <a:r>
              <a:rPr lang="en-US" dirty="0"/>
              <a:t> used to render stimuli invisible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99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44450F-287D-A680-6794-2F04A6077A97}"/>
              </a:ext>
            </a:extLst>
          </p:cNvPr>
          <p:cNvSpPr txBox="1"/>
          <p:nvPr/>
        </p:nvSpPr>
        <p:spPr>
          <a:xfrm>
            <a:off x="1044409" y="580709"/>
            <a:ext cx="629245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What is UC processing</a:t>
            </a:r>
          </a:p>
          <a:p>
            <a:r>
              <a:rPr lang="en-US" dirty="0"/>
              <a:t>And </a:t>
            </a:r>
            <a:r>
              <a:rPr lang="en-US" dirty="0" err="1"/>
              <a:t>theparadigms</a:t>
            </a:r>
            <a:r>
              <a:rPr lang="en-US" dirty="0"/>
              <a:t> used to render stimuli invisible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4138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3</cp:revision>
  <dcterms:created xsi:type="dcterms:W3CDTF">2022-09-13T05:06:56Z</dcterms:created>
  <dcterms:modified xsi:type="dcterms:W3CDTF">2022-09-13T06:53:28Z</dcterms:modified>
</cp:coreProperties>
</file>