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CC0"/>
    <a:srgbClr val="7E7E7E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3085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</a:t>
            </a:r>
            <a:r>
              <a:rPr lang="he-IL" sz="3200" b="1" dirty="0"/>
              <a:t>מהר ככל האפשר </a:t>
            </a:r>
            <a:r>
              <a:rPr lang="he-IL" sz="3200" dirty="0"/>
              <a:t>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(ללא מגבלת זמן)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68293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17341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rgbClr val="709C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709CC0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איזו מבין המילים הבאות הינה המילה הממוסכת?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49011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278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66</cp:revision>
  <dcterms:created xsi:type="dcterms:W3CDTF">2020-02-24T12:59:58Z</dcterms:created>
  <dcterms:modified xsi:type="dcterms:W3CDTF">2021-01-27T11:38:42Z</dcterms:modified>
</cp:coreProperties>
</file>