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24" r:id="rId19"/>
    <p:sldId id="325" r:id="rId20"/>
    <p:sldId id="309" r:id="rId21"/>
    <p:sldId id="306" r:id="rId22"/>
    <p:sldId id="299" r:id="rId23"/>
    <p:sldId id="316" r:id="rId24"/>
    <p:sldId id="312" r:id="rId25"/>
    <p:sldId id="315" r:id="rId26"/>
    <p:sldId id="313" r:id="rId27"/>
    <p:sldId id="314" r:id="rId28"/>
    <p:sldId id="317" r:id="rId29"/>
    <p:sldId id="310" r:id="rId30"/>
    <p:sldId id="311" r:id="rId31"/>
    <p:sldId id="326" r:id="rId32"/>
    <p:sldId id="327" r:id="rId33"/>
    <p:sldId id="328" r:id="rId34"/>
    <p:sldId id="3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מאוחר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מוקדם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לאט</a:t>
            </a:r>
          </a:p>
        </p:txBody>
      </p:sp>
    </p:spTree>
    <p:extLst>
      <p:ext uri="{BB962C8B-B14F-4D97-AF65-F5344CB8AC3E}">
        <p14:creationId xmlns:p14="http://schemas.microsoft.com/office/powerpoint/2010/main" val="19427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שגויה</a:t>
            </a:r>
          </a:p>
        </p:txBody>
      </p:sp>
    </p:spTree>
    <p:extLst>
      <p:ext uri="{BB962C8B-B14F-4D97-AF65-F5344CB8AC3E}">
        <p14:creationId xmlns:p14="http://schemas.microsoft.com/office/powerpoint/2010/main" val="2200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לחץ/י רווח להמשך</a:t>
            </a:r>
          </a:p>
        </p:txBody>
      </p:sp>
    </p:spTree>
    <p:extLst>
      <p:ext uri="{BB962C8B-B14F-4D97-AF65-F5344CB8AC3E}">
        <p14:creationId xmlns:p14="http://schemas.microsoft.com/office/powerpoint/2010/main" val="235420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48359"/>
            <a:ext cx="10808368" cy="168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המקלדת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השמאלית לחץ על "</a:t>
            </a:r>
            <a:r>
              <a:rPr lang="en-US" sz="3200" dirty="0"/>
              <a:t>F</a:t>
            </a:r>
            <a:r>
              <a:rPr lang="he-IL" sz="3200" dirty="0"/>
              <a:t>",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הימנית לחץ על "</a:t>
            </a:r>
            <a:r>
              <a:rPr lang="en-US" sz="3200" dirty="0"/>
              <a:t>J</a:t>
            </a:r>
            <a:r>
              <a:rPr lang="he-IL" sz="3200" dirty="0"/>
              <a:t>".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1F69B-71B8-44D7-9EE5-CBF13C37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15924-C51F-4220-99AC-919F3DEBCC13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882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184456"/>
            <a:ext cx="10808368" cy="13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</a:t>
            </a:r>
            <a:r>
              <a:rPr lang="he-IL" sz="3200" b="1" u="sng" dirty="0" smtClean="0"/>
              <a:t>מגע</a:t>
            </a:r>
            <a:endParaRPr lang="he-IL" sz="3200" b="1" u="sng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תשובה, גע עם האצבע המורה בעיגול שמתחתיה.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A3934-1B99-444F-9A67-C8E9D01F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3D272-F29D-4A74-98CD-F4C792C74F48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189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2500778"/>
            <a:ext cx="11629636" cy="373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את החלק הראשון של הניסוי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קרא/י לנסיין </a:t>
            </a:r>
            <a:r>
              <a:rPr lang="he-IL" sz="3200" dirty="0"/>
              <a:t>על מנת להמשיך לחלק השני.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8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גירויים ויזואליים (מעוינים וריבועים) וביניהם תוצג מילה לזמן קצר.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תוצג מילה שניה.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אתם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</a:t>
            </a:r>
            <a:r>
              <a:rPr lang="he-IL" sz="3200" b="1" u="sng" dirty="0"/>
              <a:t>ראשונה</a:t>
            </a:r>
            <a:r>
              <a:rPr lang="he-IL" sz="3200" dirty="0"/>
              <a:t>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7565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587</Words>
  <Application>Microsoft Office PowerPoint</Application>
  <PresentationFormat>Widescreen</PresentationFormat>
  <Paragraphs>107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100</cp:revision>
  <dcterms:created xsi:type="dcterms:W3CDTF">2020-02-24T12:59:58Z</dcterms:created>
  <dcterms:modified xsi:type="dcterms:W3CDTF">2022-05-01T09:46:56Z</dcterms:modified>
</cp:coreProperties>
</file>