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60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004BE-7755-1F08-F44A-8B31E9EF6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4E36D-6409-E8A9-186B-DA4ED97BB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27F8F-21E2-12F9-2BC0-2AD01F82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י"ד/אייר/תשפ"ב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CDEC4-CDAC-4D3F-FF83-32CFEF04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1B2DD-1A8E-EB66-51D4-ABF30376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170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B8D6-5EE2-E8F8-3536-83FA50AD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2645A-414C-FDEF-A4A9-BED5B4162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2191B-E002-1353-3EC7-2E5417B4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י"ד/אייר/תשפ"ב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CF94A-F39D-F6B1-B1E6-E6A0BB18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3E161-27BE-F112-1A4E-A9961C2D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407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2C7DF-64C9-B11E-6DE7-71D9D8A6C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6A2DB-489C-4B3E-3D5C-9E2F84E6F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BD9A5-8967-4842-46C5-8124CD70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י"ד/אייר/תשפ"ב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55204-9E33-E88F-BF45-EE81C9FD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8C488-C899-403D-028E-F578DB4A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383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B72A-B951-B3D6-7391-A35217EA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4BE1-A6E7-A869-074B-14FF1D6B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0CB76-20DE-B8B6-C987-2C0F892C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י"ד/אייר/תשפ"ב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AF8C9-4883-24BD-45E3-E99A6C23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E4840-D9E3-74A0-93A5-36008C49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476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5BA7-AF6D-D893-DF0E-5895F421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F85FB-245D-5DF1-873F-6741160F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CA488-9435-9B4B-DF79-CE772AD0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י"ד/אייר/תשפ"ב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942E0-AD2A-D07C-6329-7B256682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2B5B7-F4E1-5FB2-7BE5-F95B1BE8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048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7354-31C8-C5E1-F8EF-E0B64287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B70A2-BD75-5CD0-25A6-D1D729095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EE2F0-0027-6521-BA16-F0FC7F785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1901A-8341-649D-2BFB-0C124456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י"ד/אייר/תשפ"ב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89062-1543-3456-8328-8055160FB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85323-C8A7-42D8-B51C-96350945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036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79E1C-AEFA-3955-B037-5F59D8E2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8E4AF-6A64-9772-1D05-2295A7171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7745-A0DE-4D0F-3A3B-E2CB2E1A3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EAE86-F7F4-7190-EF00-F530107E9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8194F-C40D-CA9B-2D7C-918D8C8B0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9223C1-25B8-2ADE-CA01-6CF411DBC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י"ד/אייר/תשפ"ב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CD9958-08C3-0569-0D5A-60FF8B07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453D3C-5E97-7F40-DF00-9D605C88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74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89EF-FBCF-61DA-72F5-0CDE90D4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07BCF-F261-0EFC-DB9F-7802E34A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י"ד/אייר/תשפ"ב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393CE-0861-B97A-5918-80ABA6F6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788C24-944A-30A5-B514-BA30A8DA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269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56C47-DBDD-C7B5-84B3-A137D65D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י"ד/אייר/תשפ"ב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D3B34C-7ACA-037A-4314-BF638931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454-9AF8-AE66-CBBD-8187CA5C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942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DBF1-7E4F-F505-4BDE-55AE47F7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A79CB-E6A8-0235-05F9-233B92E5E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4B44A-32DD-576B-188E-91612D4C5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A68F6-7ACF-72C3-DC4A-F0A84C21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י"ד/אייר/תשפ"ב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E1967-9F14-D0DA-6838-5C3060A3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10736-F912-6DBC-FE02-5709F292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648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D5DF-5BC6-FD9A-906C-4487E317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B8566-0923-92D1-87F3-6EB507F41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A9DBC-C1DD-0E54-0660-40F498BC0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A3E18-C6D9-29BC-04D9-92FDF74E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י"ד/אייר/תשפ"ב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477D1-1CEF-D9BD-8AE2-5CD3C4F1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9E774-73B8-AE91-7159-45829AAE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58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858DD-1AFA-F138-0CD6-A28EDDD9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054D7-7F97-D66C-2270-547122ADF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A4B67-1C69-9A8F-D0A1-05E06557E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F3055-40B4-4CC1-826E-FBDA3C6D709C}" type="datetimeFigureOut">
              <a:rPr lang="he-IL" smtClean="0"/>
              <a:t>י"ד/אייר/תשפ"ב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218C0-EC0F-6D5C-5976-8D7559A98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363BA-A9D9-5A28-7DDA-099691595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579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09910630-07AB-E80E-A52C-81B6AA3D90DC}"/>
              </a:ext>
            </a:extLst>
          </p:cNvPr>
          <p:cNvSpPr/>
          <p:nvPr/>
        </p:nvSpPr>
        <p:spPr>
          <a:xfrm rot="2001123">
            <a:off x="5451444" y="5590408"/>
            <a:ext cx="73672" cy="73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9CE772-E6FF-C689-FE3F-B2CFB9224901}"/>
              </a:ext>
            </a:extLst>
          </p:cNvPr>
          <p:cNvSpPr/>
          <p:nvPr/>
        </p:nvSpPr>
        <p:spPr>
          <a:xfrm rot="2001123">
            <a:off x="6049660" y="5590408"/>
            <a:ext cx="73672" cy="73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D5FC95-0DC9-F10E-7A52-711BD581103F}"/>
              </a:ext>
            </a:extLst>
          </p:cNvPr>
          <p:cNvSpPr/>
          <p:nvPr/>
        </p:nvSpPr>
        <p:spPr>
          <a:xfrm rot="2001123">
            <a:off x="7239513" y="5590407"/>
            <a:ext cx="73672" cy="73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08D66A-8681-726C-36E4-4A1C6FE33CE8}"/>
              </a:ext>
            </a:extLst>
          </p:cNvPr>
          <p:cNvSpPr/>
          <p:nvPr/>
        </p:nvSpPr>
        <p:spPr>
          <a:xfrm rot="2001123">
            <a:off x="7818777" y="5590407"/>
            <a:ext cx="73672" cy="73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8D4241-5243-AED0-04A6-8F8E698FA634}"/>
              </a:ext>
            </a:extLst>
          </p:cNvPr>
          <p:cNvGrpSpPr/>
          <p:nvPr/>
        </p:nvGrpSpPr>
        <p:grpSpPr>
          <a:xfrm rot="168437">
            <a:off x="5654944" y="5611570"/>
            <a:ext cx="243257" cy="52510"/>
            <a:chOff x="3877893" y="6227454"/>
            <a:chExt cx="341293" cy="7367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6477C5E-5E66-331B-DD5B-B8B4F4214737}"/>
                </a:ext>
              </a:extLst>
            </p:cNvPr>
            <p:cNvSpPr/>
            <p:nvPr/>
          </p:nvSpPr>
          <p:spPr>
            <a:xfrm>
              <a:off x="3877893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1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9C1F49-C5DA-6782-ADB4-03E0A131BE1E}"/>
                </a:ext>
              </a:extLst>
            </p:cNvPr>
            <p:cNvSpPr/>
            <p:nvPr/>
          </p:nvSpPr>
          <p:spPr>
            <a:xfrm>
              <a:off x="4013682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1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01275E3-B019-3FFF-36FC-4A1CE6827FEE}"/>
                </a:ext>
              </a:extLst>
            </p:cNvPr>
            <p:cNvSpPr/>
            <p:nvPr/>
          </p:nvSpPr>
          <p:spPr>
            <a:xfrm>
              <a:off x="4145514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1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1D7B2B4-C74F-0FA4-47AA-0D571A8B72A0}"/>
              </a:ext>
            </a:extLst>
          </p:cNvPr>
          <p:cNvGrpSpPr/>
          <p:nvPr/>
        </p:nvGrpSpPr>
        <p:grpSpPr>
          <a:xfrm rot="168437">
            <a:off x="7444352" y="5611569"/>
            <a:ext cx="243257" cy="52510"/>
            <a:chOff x="3877893" y="6227454"/>
            <a:chExt cx="341293" cy="7367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250719F-5569-5A76-684B-A717A659E632}"/>
                </a:ext>
              </a:extLst>
            </p:cNvPr>
            <p:cNvSpPr/>
            <p:nvPr/>
          </p:nvSpPr>
          <p:spPr>
            <a:xfrm>
              <a:off x="3877893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1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2200DDF-41EC-D54F-6BE2-736FF21AECC8}"/>
                </a:ext>
              </a:extLst>
            </p:cNvPr>
            <p:cNvSpPr/>
            <p:nvPr/>
          </p:nvSpPr>
          <p:spPr>
            <a:xfrm>
              <a:off x="4013682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1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17B104F-CA24-6362-30F8-4A32F3DE00C7}"/>
                </a:ext>
              </a:extLst>
            </p:cNvPr>
            <p:cNvSpPr/>
            <p:nvPr/>
          </p:nvSpPr>
          <p:spPr>
            <a:xfrm>
              <a:off x="4145514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1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8A86C4-8635-74EB-DF62-C2320FF38B91}"/>
                  </a:ext>
                </a:extLst>
              </p:cNvPr>
              <p:cNvSpPr txBox="1"/>
              <p:nvPr/>
            </p:nvSpPr>
            <p:spPr>
              <a:xfrm rot="2001123">
                <a:off x="5383849" y="5782751"/>
                <a:ext cx="996870" cy="36093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𝑑𝑒𝑣𝑖𝑎𝑡𝑖𝑜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200</m:t>
                                  </m:r>
                                </m:den>
                              </m:f>
                            </m:sub>
                          </m:sSub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he-IL" sz="11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8A86C4-8635-74EB-DF62-C2320FF38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1123">
                <a:off x="5383849" y="5782751"/>
                <a:ext cx="996870" cy="360933"/>
              </a:xfrm>
              <a:prstGeom prst="rect">
                <a:avLst/>
              </a:prstGeom>
              <a:blipFill>
                <a:blip r:embed="rId2"/>
                <a:stretch>
                  <a:fillRect r="-9412" b="-121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54F95D8-603F-7E1C-9D04-617DB399A2CE}"/>
                  </a:ext>
                </a:extLst>
              </p:cNvPr>
              <p:cNvSpPr txBox="1"/>
              <p:nvPr/>
            </p:nvSpPr>
            <p:spPr>
              <a:xfrm rot="2001123">
                <a:off x="6007590" y="5795057"/>
                <a:ext cx="1010102" cy="36131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𝑑𝑒𝑣𝑖𝑎𝑡𝑖𝑜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200</m:t>
                                  </m:r>
                                </m:num>
                                <m:den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200</m:t>
                                  </m:r>
                                </m:den>
                              </m:f>
                            </m:sub>
                          </m:sSub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he-IL" sz="11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54F95D8-603F-7E1C-9D04-617DB399A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1123">
                <a:off x="6007590" y="5795057"/>
                <a:ext cx="1010102" cy="361317"/>
              </a:xfrm>
              <a:prstGeom prst="rect">
                <a:avLst/>
              </a:prstGeom>
              <a:blipFill>
                <a:blip r:embed="rId3"/>
                <a:stretch>
                  <a:fillRect r="-8721" b="-1056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03A5D89-23BB-2B8D-8847-2C89A90D843A}"/>
                  </a:ext>
                </a:extLst>
              </p:cNvPr>
              <p:cNvSpPr txBox="1"/>
              <p:nvPr/>
            </p:nvSpPr>
            <p:spPr>
              <a:xfrm rot="2001123">
                <a:off x="7177835" y="5771562"/>
                <a:ext cx="971810" cy="36093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𝑆𝑇𝐷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200</m:t>
                                  </m:r>
                                </m:den>
                              </m:f>
                            </m:sub>
                          </m:sSub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he-IL" sz="11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03A5D89-23BB-2B8D-8847-2C89A90D8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1123">
                <a:off x="7177835" y="5771562"/>
                <a:ext cx="971810" cy="3609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D6AFD4B-04C9-C3B3-20D6-14510084BBAC}"/>
                  </a:ext>
                </a:extLst>
              </p:cNvPr>
              <p:cNvSpPr txBox="1"/>
              <p:nvPr/>
            </p:nvSpPr>
            <p:spPr>
              <a:xfrm rot="2001123">
                <a:off x="7749362" y="5752015"/>
                <a:ext cx="949969" cy="36093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𝑆𝑇𝐷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200</m:t>
                                  </m:r>
                                </m:den>
                              </m:f>
                            </m:sub>
                          </m:sSub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he-IL" sz="11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D6AFD4B-04C9-C3B3-20D6-14510084B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1123">
                <a:off x="7749362" y="5752015"/>
                <a:ext cx="949969" cy="3609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53566327-F2CA-9BA8-C92B-0228E54854DD}"/>
              </a:ext>
            </a:extLst>
          </p:cNvPr>
          <p:cNvGrpSpPr/>
          <p:nvPr/>
        </p:nvGrpSpPr>
        <p:grpSpPr>
          <a:xfrm>
            <a:off x="4535032" y="4238309"/>
            <a:ext cx="465767" cy="290675"/>
            <a:chOff x="3851689" y="4875356"/>
            <a:chExt cx="465767" cy="290675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9DDB4D4-2A8E-0B8E-5AAE-E01318D3F82C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1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BC4F533-B6EA-6846-9AE2-9064A9BF09EE}"/>
                    </a:ext>
                  </a:extLst>
                </p:cNvPr>
                <p:cNvSpPr txBox="1"/>
                <p:nvPr/>
              </p:nvSpPr>
              <p:spPr>
                <a:xfrm rot="2001123">
                  <a:off x="3851689" y="4904421"/>
                  <a:ext cx="465767" cy="2616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𝑀𝐴𝐷</m:t>
                        </m:r>
                      </m:oMath>
                    </m:oMathPara>
                  </a14:m>
                  <a:endParaRPr lang="he-IL" sz="110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BC4F533-B6EA-6846-9AE2-9064A9BF09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51689" y="4904421"/>
                  <a:ext cx="465767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18220ED-D97B-8130-9C3B-B317A87D873E}"/>
              </a:ext>
            </a:extLst>
          </p:cNvPr>
          <p:cNvGrpSpPr/>
          <p:nvPr/>
        </p:nvGrpSpPr>
        <p:grpSpPr>
          <a:xfrm>
            <a:off x="7433348" y="4238309"/>
            <a:ext cx="733330" cy="411778"/>
            <a:chOff x="6818581" y="4238309"/>
            <a:chExt cx="733330" cy="41177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88E1C43-CECE-6958-53C8-75D431064CD3}"/>
                </a:ext>
              </a:extLst>
            </p:cNvPr>
            <p:cNvSpPr/>
            <p:nvPr/>
          </p:nvSpPr>
          <p:spPr>
            <a:xfrm rot="2001123">
              <a:off x="6835363" y="4238309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1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2A1802D-1A36-1768-5D89-DC65CCF0F6A3}"/>
                    </a:ext>
                  </a:extLst>
                </p:cNvPr>
                <p:cNvSpPr txBox="1"/>
                <p:nvPr/>
              </p:nvSpPr>
              <p:spPr>
                <a:xfrm rot="2001123">
                  <a:off x="6818581" y="4388477"/>
                  <a:ext cx="733330" cy="2616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𝑆𝑇𝐷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he-IL" sz="11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2A1802D-1A36-1768-5D89-DC65CCF0F6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6818581" y="4388477"/>
                  <a:ext cx="733330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C8113C-50CB-9042-D361-7013C390B1C4}"/>
              </a:ext>
            </a:extLst>
          </p:cNvPr>
          <p:cNvGrpSpPr/>
          <p:nvPr/>
        </p:nvGrpSpPr>
        <p:grpSpPr>
          <a:xfrm>
            <a:off x="3910687" y="4238309"/>
            <a:ext cx="742525" cy="366753"/>
            <a:chOff x="3224696" y="4875356"/>
            <a:chExt cx="742525" cy="36675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51E7EE8-2425-93E9-B936-AD9623F21792}"/>
                </a:ext>
              </a:extLst>
            </p:cNvPr>
            <p:cNvSpPr/>
            <p:nvPr/>
          </p:nvSpPr>
          <p:spPr>
            <a:xfrm rot="2001123">
              <a:off x="3247506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1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0BF918F-4698-6542-3356-20CCAA296E69}"/>
                    </a:ext>
                  </a:extLst>
                </p:cNvPr>
                <p:cNvSpPr txBox="1"/>
                <p:nvPr/>
              </p:nvSpPr>
              <p:spPr>
                <a:xfrm rot="2001123">
                  <a:off x="3224696" y="4980499"/>
                  <a:ext cx="742525" cy="2616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𝑡𝑟𝑎𝑣𝑒𝑙𝑒𝑑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</m:oMath>
                    </m:oMathPara>
                  </a14:m>
                  <a:endParaRPr lang="he-IL" sz="1100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0BF918F-4698-6542-3356-20CCAA296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224696" y="4980499"/>
                  <a:ext cx="742525" cy="261610"/>
                </a:xfrm>
                <a:prstGeom prst="rect">
                  <a:avLst/>
                </a:prstGeom>
                <a:blipFill>
                  <a:blip r:embed="rId8"/>
                  <a:stretch>
                    <a:fillRect r="-90551" b="-7211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1FD84B8-BF32-C1DC-5ABF-3B7FECF7D394}"/>
              </a:ext>
            </a:extLst>
          </p:cNvPr>
          <p:cNvGrpSpPr/>
          <p:nvPr/>
        </p:nvGrpSpPr>
        <p:grpSpPr>
          <a:xfrm>
            <a:off x="3207339" y="4238310"/>
            <a:ext cx="742525" cy="366753"/>
            <a:chOff x="2782664" y="4875357"/>
            <a:chExt cx="742525" cy="366753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E416CBD-2768-2BD1-24DC-63DAF69F478A}"/>
                </a:ext>
              </a:extLst>
            </p:cNvPr>
            <p:cNvSpPr/>
            <p:nvPr/>
          </p:nvSpPr>
          <p:spPr>
            <a:xfrm rot="2001123">
              <a:off x="2805474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1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1A4254A-297C-8A00-29AA-4A32981843EF}"/>
                    </a:ext>
                  </a:extLst>
                </p:cNvPr>
                <p:cNvSpPr txBox="1"/>
                <p:nvPr/>
              </p:nvSpPr>
              <p:spPr>
                <a:xfrm rot="2001123">
                  <a:off x="2782664" y="4980500"/>
                  <a:ext cx="742525" cy="2616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𝑁𝑢𝑚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𝐶𝑂𝑀</m:t>
                        </m:r>
                      </m:oMath>
                    </m:oMathPara>
                  </a14:m>
                  <a:endParaRPr lang="he-IL" sz="11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1A4254A-297C-8A00-29AA-4A32981843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782664" y="4980500"/>
                  <a:ext cx="742525" cy="261610"/>
                </a:xfrm>
                <a:prstGeom prst="rect">
                  <a:avLst/>
                </a:prstGeom>
                <a:blipFill>
                  <a:blip r:embed="rId9"/>
                  <a:stretch>
                    <a:fillRect r="-19048" b="-1442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52CBBFF-2A57-2C51-C44E-DF576460D0B9}"/>
              </a:ext>
            </a:extLst>
          </p:cNvPr>
          <p:cNvGrpSpPr/>
          <p:nvPr/>
        </p:nvGrpSpPr>
        <p:grpSpPr>
          <a:xfrm>
            <a:off x="2481710" y="4238310"/>
            <a:ext cx="742525" cy="366753"/>
            <a:chOff x="2356923" y="4875357"/>
            <a:chExt cx="742525" cy="366753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298E7F9-38E1-A4F7-0B78-896E45ADF9F8}"/>
                </a:ext>
              </a:extLst>
            </p:cNvPr>
            <p:cNvSpPr/>
            <p:nvPr/>
          </p:nvSpPr>
          <p:spPr>
            <a:xfrm rot="2001123">
              <a:off x="2379733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1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7C6F219-7908-9DDE-4756-551CE5485702}"/>
                    </a:ext>
                  </a:extLst>
                </p:cNvPr>
                <p:cNvSpPr txBox="1"/>
                <p:nvPr/>
              </p:nvSpPr>
              <p:spPr>
                <a:xfrm rot="2001123">
                  <a:off x="2356923" y="4980500"/>
                  <a:ext cx="742525" cy="2616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𝑀𝑜𝑣𝑒𝑚𝑒𝑛𝑡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he-IL" sz="1100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7C6F219-7908-9DDE-4756-551CE54857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356923" y="4980500"/>
                  <a:ext cx="742525" cy="261610"/>
                </a:xfrm>
                <a:prstGeom prst="rect">
                  <a:avLst/>
                </a:prstGeom>
                <a:blipFill>
                  <a:blip r:embed="rId10"/>
                  <a:stretch>
                    <a:fillRect r="-35714" b="-2692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AEB9A00-55FC-8575-A67F-0F512534C640}"/>
              </a:ext>
            </a:extLst>
          </p:cNvPr>
          <p:cNvGrpSpPr/>
          <p:nvPr/>
        </p:nvGrpSpPr>
        <p:grpSpPr>
          <a:xfrm>
            <a:off x="1851698" y="4238310"/>
            <a:ext cx="742525" cy="366753"/>
            <a:chOff x="1988205" y="4875357"/>
            <a:chExt cx="742525" cy="366753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F7B7BD5-4464-EB27-116B-86104BA7CA02}"/>
                </a:ext>
              </a:extLst>
            </p:cNvPr>
            <p:cNvSpPr/>
            <p:nvPr/>
          </p:nvSpPr>
          <p:spPr>
            <a:xfrm rot="2001123">
              <a:off x="2011015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1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9D295BE-7763-2464-5E39-B9ED1D2AE114}"/>
                    </a:ext>
                  </a:extLst>
                </p:cNvPr>
                <p:cNvSpPr txBox="1"/>
                <p:nvPr/>
              </p:nvSpPr>
              <p:spPr>
                <a:xfrm rot="2001123">
                  <a:off x="1988205" y="4980500"/>
                  <a:ext cx="742525" cy="2616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𝑅𝑒𝑎𝑐𝑡𝑖𝑜𝑛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he-IL" sz="1100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9D295BE-7763-2464-5E39-B9ED1D2AE1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988205" y="4980500"/>
                  <a:ext cx="742525" cy="261610"/>
                </a:xfrm>
                <a:prstGeom prst="rect">
                  <a:avLst/>
                </a:prstGeom>
                <a:blipFill>
                  <a:blip r:embed="rId11"/>
                  <a:stretch>
                    <a:fillRect r="-23622" b="-1730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9326CB-DB6E-025C-D85A-3AB7F530CEC0}"/>
              </a:ext>
            </a:extLst>
          </p:cNvPr>
          <p:cNvGrpSpPr/>
          <p:nvPr/>
        </p:nvGrpSpPr>
        <p:grpSpPr>
          <a:xfrm>
            <a:off x="1368960" y="4238310"/>
            <a:ext cx="457836" cy="288305"/>
            <a:chOff x="1612015" y="4875357"/>
            <a:chExt cx="457836" cy="288305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C097491-6729-BF43-0467-8CB48FE65AE4}"/>
                </a:ext>
              </a:extLst>
            </p:cNvPr>
            <p:cNvSpPr/>
            <p:nvPr/>
          </p:nvSpPr>
          <p:spPr>
            <a:xfrm rot="2001123">
              <a:off x="1612015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1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F681666-E822-2549-A20B-A81669C63DC7}"/>
                    </a:ext>
                  </a:extLst>
                </p:cNvPr>
                <p:cNvSpPr txBox="1"/>
                <p:nvPr/>
              </p:nvSpPr>
              <p:spPr>
                <a:xfrm rot="2001123">
                  <a:off x="1612705" y="4902052"/>
                  <a:ext cx="457146" cy="2616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𝐴𝑈𝐶</m:t>
                        </m:r>
                      </m:oMath>
                    </m:oMathPara>
                  </a14:m>
                  <a:endParaRPr lang="he-IL" sz="1100" dirty="0"/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F681666-E822-2549-A20B-A81669C63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612705" y="4902052"/>
                  <a:ext cx="457146" cy="2616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DE30B99-C707-38EF-B461-0ABD9EC41FF3}"/>
              </a:ext>
            </a:extLst>
          </p:cNvPr>
          <p:cNvGrpSpPr/>
          <p:nvPr/>
        </p:nvGrpSpPr>
        <p:grpSpPr>
          <a:xfrm>
            <a:off x="738499" y="4238310"/>
            <a:ext cx="742525" cy="366753"/>
            <a:chOff x="1170460" y="4875357"/>
            <a:chExt cx="742525" cy="366753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FC0D03F-FA99-9B2E-E657-4A64A880854F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1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BA9A1B9-656B-B3F1-2B7C-6538A766B9EB}"/>
                    </a:ext>
                  </a:extLst>
                </p:cNvPr>
                <p:cNvSpPr txBox="1"/>
                <p:nvPr/>
              </p:nvSpPr>
              <p:spPr>
                <a:xfrm rot="2001123">
                  <a:off x="1170460" y="4980500"/>
                  <a:ext cx="742525" cy="2616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𝑅𝑒𝑎𝑐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𝑎𝑟𝑒𝑎</m:t>
                        </m:r>
                      </m:oMath>
                    </m:oMathPara>
                  </a14:m>
                  <a:endParaRPr lang="he-IL" sz="1100" dirty="0"/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BA9A1B9-656B-B3F1-2B7C-6538A766B9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70460" y="4980500"/>
                  <a:ext cx="742525" cy="261610"/>
                </a:xfrm>
                <a:prstGeom prst="rect">
                  <a:avLst/>
                </a:prstGeom>
                <a:blipFill>
                  <a:blip r:embed="rId13"/>
                  <a:stretch>
                    <a:fillRect r="-3175" b="-96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636867E-CCB0-F1AC-6697-A60AD0D52484}"/>
              </a:ext>
            </a:extLst>
          </p:cNvPr>
          <p:cNvGrpSpPr/>
          <p:nvPr/>
        </p:nvGrpSpPr>
        <p:grpSpPr>
          <a:xfrm>
            <a:off x="5643127" y="4238309"/>
            <a:ext cx="742525" cy="366753"/>
            <a:chOff x="3828899" y="4875356"/>
            <a:chExt cx="742525" cy="366753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EE51FEC-4254-E639-854B-251B421A1CA0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1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4D6B4E4-FD9E-D744-35A2-16ABAA869E9C}"/>
                    </a:ext>
                  </a:extLst>
                </p:cNvPr>
                <p:cNvSpPr txBox="1"/>
                <p:nvPr/>
              </p:nvSpPr>
              <p:spPr>
                <a:xfrm rot="2001123">
                  <a:off x="3828899" y="4980499"/>
                  <a:ext cx="742525" cy="2616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</m:oMath>
                    </m:oMathPara>
                  </a14:m>
                  <a:endParaRPr lang="he-IL" sz="1100" dirty="0"/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4D6B4E4-FD9E-D744-35A2-16ABAA869E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28899" y="4980499"/>
                  <a:ext cx="742525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76756FF-D716-7D27-6EE0-246813DBA4EC}"/>
              </a:ext>
            </a:extLst>
          </p:cNvPr>
          <p:cNvCxnSpPr>
            <a:stCxn id="66" idx="1"/>
            <a:endCxn id="9" idx="1"/>
          </p:cNvCxnSpPr>
          <p:nvPr/>
        </p:nvCxnSpPr>
        <p:spPr>
          <a:xfrm flipH="1">
            <a:off x="5480843" y="4270144"/>
            <a:ext cx="223428" cy="1321023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E30669D-53FE-7137-07E1-0413E60F9785}"/>
              </a:ext>
            </a:extLst>
          </p:cNvPr>
          <p:cNvCxnSpPr>
            <a:stCxn id="66" idx="1"/>
            <a:endCxn id="10" idx="1"/>
          </p:cNvCxnSpPr>
          <p:nvPr/>
        </p:nvCxnSpPr>
        <p:spPr>
          <a:xfrm>
            <a:off x="5704271" y="4270144"/>
            <a:ext cx="374788" cy="1321023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DBD3946-EB7F-80D5-544A-E61E779EB4DE}"/>
              </a:ext>
            </a:extLst>
          </p:cNvPr>
          <p:cNvCxnSpPr>
            <a:cxnSpLocks/>
            <a:stCxn id="32" idx="3"/>
            <a:endCxn id="11" idx="1"/>
          </p:cNvCxnSpPr>
          <p:nvPr/>
        </p:nvCxnSpPr>
        <p:spPr>
          <a:xfrm flipH="1">
            <a:off x="7268912" y="4282582"/>
            <a:ext cx="181977" cy="1308584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55833A9-64D3-95EE-CB34-8900D2B299C5}"/>
              </a:ext>
            </a:extLst>
          </p:cNvPr>
          <p:cNvCxnSpPr>
            <a:cxnSpLocks/>
            <a:stCxn id="32" idx="6"/>
            <a:endCxn id="12" idx="2"/>
          </p:cNvCxnSpPr>
          <p:nvPr/>
        </p:nvCxnSpPr>
        <p:spPr>
          <a:xfrm>
            <a:off x="7517735" y="4295397"/>
            <a:ext cx="307109" cy="1311594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CA09223-A080-DECF-54DE-4348F4469860}"/>
              </a:ext>
            </a:extLst>
          </p:cNvPr>
          <p:cNvGrpSpPr/>
          <p:nvPr/>
        </p:nvGrpSpPr>
        <p:grpSpPr>
          <a:xfrm>
            <a:off x="6482279" y="2058482"/>
            <a:ext cx="465767" cy="290675"/>
            <a:chOff x="3851689" y="4875356"/>
            <a:chExt cx="465767" cy="290675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F389E10-634C-B3F2-E3B9-11985B5C1489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1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6AC3E18-9135-844E-7106-313D01A668EB}"/>
                    </a:ext>
                  </a:extLst>
                </p:cNvPr>
                <p:cNvSpPr txBox="1"/>
                <p:nvPr/>
              </p:nvSpPr>
              <p:spPr>
                <a:xfrm rot="2001123">
                  <a:off x="3851689" y="4904421"/>
                  <a:ext cx="465767" cy="2616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𝑅𝑒𝑎𝑐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he-IL" sz="1100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6AC3E18-9135-844E-7106-313D01A668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51689" y="4904421"/>
                  <a:ext cx="465767" cy="261610"/>
                </a:xfrm>
                <a:prstGeom prst="rect">
                  <a:avLst/>
                </a:prstGeom>
                <a:blipFill>
                  <a:blip r:embed="rId15"/>
                  <a:stretch>
                    <a:fillRect r="-3371" b="-126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436AD1C-2263-DF0C-9875-63D3AD99064D}"/>
              </a:ext>
            </a:extLst>
          </p:cNvPr>
          <p:cNvGrpSpPr/>
          <p:nvPr/>
        </p:nvGrpSpPr>
        <p:grpSpPr>
          <a:xfrm>
            <a:off x="8885666" y="2059240"/>
            <a:ext cx="465767" cy="290675"/>
            <a:chOff x="3851689" y="4875356"/>
            <a:chExt cx="465767" cy="290675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43CE61E-F882-BF61-B2EE-B3D1CDE5EE17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1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E67D2B7-E422-CEB7-60B1-22B0F8B7C986}"/>
                    </a:ext>
                  </a:extLst>
                </p:cNvPr>
                <p:cNvSpPr txBox="1"/>
                <p:nvPr/>
              </p:nvSpPr>
              <p:spPr>
                <a:xfrm rot="2001123">
                  <a:off x="3851689" y="4904421"/>
                  <a:ext cx="465767" cy="2616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𝐾𝑒𝑦𝑏𝑜𝑎𝑟𝑑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E67D2B7-E422-CEB7-60B1-22B0F8B7C9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51689" y="4904421"/>
                  <a:ext cx="465767" cy="261610"/>
                </a:xfrm>
                <a:prstGeom prst="rect">
                  <a:avLst/>
                </a:prstGeom>
                <a:blipFill>
                  <a:blip r:embed="rId16"/>
                  <a:stretch>
                    <a:fillRect r="-42045" b="-3846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AE326C8-D3B3-D0C7-8C32-513D93B81A2F}"/>
              </a:ext>
            </a:extLst>
          </p:cNvPr>
          <p:cNvGrpSpPr/>
          <p:nvPr/>
        </p:nvGrpSpPr>
        <p:grpSpPr>
          <a:xfrm>
            <a:off x="8899852" y="4238309"/>
            <a:ext cx="376848" cy="264044"/>
            <a:chOff x="3851709" y="4875356"/>
            <a:chExt cx="376848" cy="264044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2037F5B-70FF-EEA9-AC92-40DD43ABEA0E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1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8A90AE9E-3915-93C4-4890-1D2F1B761238}"/>
                    </a:ext>
                  </a:extLst>
                </p:cNvPr>
                <p:cNvSpPr txBox="1"/>
                <p:nvPr/>
              </p:nvSpPr>
              <p:spPr>
                <a:xfrm rot="2001123">
                  <a:off x="3859667" y="4877790"/>
                  <a:ext cx="368890" cy="2616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oMath>
                    </m:oMathPara>
                  </a14:m>
                  <a:endParaRPr lang="he-IL" sz="1100" dirty="0"/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8A90AE9E-3915-93C4-4890-1D2F1B7612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59667" y="4877790"/>
                  <a:ext cx="368890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97765C5-B546-FB7A-54A4-110883DCFB4A}"/>
              </a:ext>
            </a:extLst>
          </p:cNvPr>
          <p:cNvCxnSpPr>
            <a:cxnSpLocks/>
            <a:stCxn id="88" idx="1"/>
            <a:endCxn id="56" idx="1"/>
          </p:cNvCxnSpPr>
          <p:nvPr/>
        </p:nvCxnSpPr>
        <p:spPr>
          <a:xfrm flipH="1">
            <a:off x="799643" y="2090317"/>
            <a:ext cx="5720990" cy="2179828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E744208-B11B-F70C-666F-4A527F8A9E86}"/>
              </a:ext>
            </a:extLst>
          </p:cNvPr>
          <p:cNvCxnSpPr>
            <a:cxnSpLocks/>
            <a:stCxn id="88" idx="1"/>
            <a:endCxn id="54" idx="1"/>
          </p:cNvCxnSpPr>
          <p:nvPr/>
        </p:nvCxnSpPr>
        <p:spPr>
          <a:xfrm flipH="1">
            <a:off x="1407294" y="2090317"/>
            <a:ext cx="5113339" cy="2179828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C15BE99-5440-7CD6-1961-60D7ED6CBD2F}"/>
              </a:ext>
            </a:extLst>
          </p:cNvPr>
          <p:cNvCxnSpPr>
            <a:stCxn id="88" idx="1"/>
            <a:endCxn id="50" idx="1"/>
          </p:cNvCxnSpPr>
          <p:nvPr/>
        </p:nvCxnSpPr>
        <p:spPr>
          <a:xfrm flipH="1">
            <a:off x="1912842" y="2090317"/>
            <a:ext cx="4607791" cy="2179828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30C9940-6F8D-95F0-0324-9440A7E2D997}"/>
              </a:ext>
            </a:extLst>
          </p:cNvPr>
          <p:cNvCxnSpPr>
            <a:stCxn id="88" idx="1"/>
            <a:endCxn id="48" idx="1"/>
          </p:cNvCxnSpPr>
          <p:nvPr/>
        </p:nvCxnSpPr>
        <p:spPr>
          <a:xfrm flipH="1">
            <a:off x="2542854" y="2090317"/>
            <a:ext cx="3977779" cy="2179828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2ECDFBB-E5DF-63AF-09B9-A3472C6C990E}"/>
              </a:ext>
            </a:extLst>
          </p:cNvPr>
          <p:cNvCxnSpPr>
            <a:stCxn id="88" idx="1"/>
            <a:endCxn id="46" idx="1"/>
          </p:cNvCxnSpPr>
          <p:nvPr/>
        </p:nvCxnSpPr>
        <p:spPr>
          <a:xfrm flipH="1">
            <a:off x="3268483" y="2090317"/>
            <a:ext cx="3252150" cy="2179828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50C6C37-E99E-2B16-D81F-197EB1A04995}"/>
              </a:ext>
            </a:extLst>
          </p:cNvPr>
          <p:cNvCxnSpPr>
            <a:stCxn id="88" idx="1"/>
            <a:endCxn id="43" idx="1"/>
          </p:cNvCxnSpPr>
          <p:nvPr/>
        </p:nvCxnSpPr>
        <p:spPr>
          <a:xfrm flipH="1">
            <a:off x="3962896" y="2090317"/>
            <a:ext cx="2557737" cy="2148751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A7537D8-29E9-41FF-7CBE-CD96EFA9F396}"/>
              </a:ext>
            </a:extLst>
          </p:cNvPr>
          <p:cNvCxnSpPr>
            <a:stCxn id="88" idx="1"/>
            <a:endCxn id="33" idx="1"/>
          </p:cNvCxnSpPr>
          <p:nvPr/>
        </p:nvCxnSpPr>
        <p:spPr>
          <a:xfrm flipH="1">
            <a:off x="4573386" y="2090317"/>
            <a:ext cx="1947247" cy="2179827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644BD33-6F85-9709-0096-A202072114C1}"/>
              </a:ext>
            </a:extLst>
          </p:cNvPr>
          <p:cNvCxnSpPr>
            <a:stCxn id="87" idx="1"/>
            <a:endCxn id="65" idx="1"/>
          </p:cNvCxnSpPr>
          <p:nvPr/>
        </p:nvCxnSpPr>
        <p:spPr>
          <a:xfrm flipH="1">
            <a:off x="5695336" y="2059241"/>
            <a:ext cx="816362" cy="2179827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106E5ED-7E23-76D7-1426-7D87E55AA22A}"/>
              </a:ext>
            </a:extLst>
          </p:cNvPr>
          <p:cNvCxnSpPr>
            <a:stCxn id="88" idx="1"/>
            <a:endCxn id="32" idx="1"/>
          </p:cNvCxnSpPr>
          <p:nvPr/>
        </p:nvCxnSpPr>
        <p:spPr>
          <a:xfrm>
            <a:off x="6520633" y="2090317"/>
            <a:ext cx="958896" cy="2148751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61962AC-7B57-C060-3C2E-DFB618BBD552}"/>
              </a:ext>
            </a:extLst>
          </p:cNvPr>
          <p:cNvCxnSpPr>
            <a:cxnSpLocks/>
            <a:stCxn id="91" idx="1"/>
            <a:endCxn id="94" idx="1"/>
          </p:cNvCxnSpPr>
          <p:nvPr/>
        </p:nvCxnSpPr>
        <p:spPr>
          <a:xfrm>
            <a:off x="8924020" y="2091075"/>
            <a:ext cx="14167" cy="2179068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67A2B85-2B76-E5FE-0F5D-DC40EF1D1E4E}"/>
              </a:ext>
            </a:extLst>
          </p:cNvPr>
          <p:cNvGrpSpPr/>
          <p:nvPr/>
        </p:nvGrpSpPr>
        <p:grpSpPr>
          <a:xfrm>
            <a:off x="8765195" y="343579"/>
            <a:ext cx="1618571" cy="607570"/>
            <a:chOff x="3756760" y="4875356"/>
            <a:chExt cx="1618571" cy="607570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5EA698D-D536-2807-01AE-5587C54D6513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1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6036D0FF-611B-EB67-D19F-31046F752158}"/>
                    </a:ext>
                  </a:extLst>
                </p:cNvPr>
                <p:cNvSpPr txBox="1"/>
                <p:nvPr/>
              </p:nvSpPr>
              <p:spPr>
                <a:xfrm rot="2001123">
                  <a:off x="3756760" y="5221316"/>
                  <a:ext cx="1618571" cy="2616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𝐸𝑓𝑓𝑒𝑐𝑡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𝑆𝑖𝑧𝑒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𝑐𝑜𝑚𝑝𝑎𝑟𝑖𝑠𝑜𝑛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6036D0FF-611B-EB67-D19F-31046F7521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756760" y="5221316"/>
                  <a:ext cx="1618571" cy="261610"/>
                </a:xfrm>
                <a:prstGeom prst="rect">
                  <a:avLst/>
                </a:prstGeom>
                <a:blipFill>
                  <a:blip r:embed="rId18"/>
                  <a:stretch>
                    <a:fillRect b="-218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FB8249F-4B5A-7FA1-00AE-A3C92CACD8FF}"/>
              </a:ext>
            </a:extLst>
          </p:cNvPr>
          <p:cNvCxnSpPr>
            <a:cxnSpLocks/>
            <a:stCxn id="117" idx="1"/>
          </p:cNvCxnSpPr>
          <p:nvPr/>
        </p:nvCxnSpPr>
        <p:spPr>
          <a:xfrm flipH="1">
            <a:off x="6548032" y="375414"/>
            <a:ext cx="2350446" cy="1733046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7CC9B22-A37A-4BFF-F996-B521C7304A80}"/>
              </a:ext>
            </a:extLst>
          </p:cNvPr>
          <p:cNvCxnSpPr>
            <a:stCxn id="116" idx="1"/>
            <a:endCxn id="91" idx="1"/>
          </p:cNvCxnSpPr>
          <p:nvPr/>
        </p:nvCxnSpPr>
        <p:spPr>
          <a:xfrm>
            <a:off x="8889543" y="344338"/>
            <a:ext cx="34477" cy="1746737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792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4</cp:revision>
  <dcterms:created xsi:type="dcterms:W3CDTF">2022-05-15T09:23:22Z</dcterms:created>
  <dcterms:modified xsi:type="dcterms:W3CDTF">2022-05-15T10:51:33Z</dcterms:modified>
</cp:coreProperties>
</file>