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E1D"/>
    <a:srgbClr val="E71224"/>
    <a:srgbClr val="C00000"/>
    <a:srgbClr val="7C7C7C"/>
    <a:srgbClr val="FF8484"/>
    <a:srgbClr val="FF9393"/>
    <a:srgbClr val="6F6F6F"/>
    <a:srgbClr val="BF9000"/>
    <a:srgbClr val="FFFFFF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י"ד/אייר/תשפ"ב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4235367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4301067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360561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360561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3177889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4679950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2166122" y="3746070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4267200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4826000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4241625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4821767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3739840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2F2A67-D536-494B-AC1F-A01CC61B4696}"/>
              </a:ext>
            </a:extLst>
          </p:cNvPr>
          <p:cNvSpPr txBox="1"/>
          <p:nvPr/>
        </p:nvSpPr>
        <p:spPr>
          <a:xfrm>
            <a:off x="4912445" y="5063495"/>
            <a:ext cx="51454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/>
              <a:t>Trial </a:t>
            </a:r>
            <a:r>
              <a:rPr lang="en-US" sz="1050" b="1" dirty="0" err="1"/>
              <a:t>i</a:t>
            </a:r>
            <a:endParaRPr lang="en-US" sz="105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196424" y="5248741"/>
            <a:ext cx="7830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X</a:t>
            </a:r>
            <a:br>
              <a:rPr lang="en-US" sz="1200" dirty="0"/>
            </a:br>
            <a:r>
              <a:rPr lang="en-US" sz="1200" dirty="0"/>
              <a:t>Deviation</a:t>
            </a:r>
            <a:endParaRPr lang="he-IL" sz="1200" dirty="0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AE0E1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E7122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8BF05E-1FA6-9579-084E-4F12B78C74F5}"/>
              </a:ext>
            </a:extLst>
          </p:cNvPr>
          <p:cNvSpPr txBox="1"/>
          <p:nvPr/>
        </p:nvSpPr>
        <p:spPr>
          <a:xfrm>
            <a:off x="4984532" y="429976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376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26</cp:revision>
  <dcterms:created xsi:type="dcterms:W3CDTF">2021-11-22T14:17:00Z</dcterms:created>
  <dcterms:modified xsi:type="dcterms:W3CDTF">2022-05-15T15:06:13Z</dcterms:modified>
</cp:coreProperties>
</file>