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C7C7C"/>
    <a:srgbClr val="FF8484"/>
    <a:srgbClr val="FF9393"/>
    <a:srgbClr val="AE0E1D"/>
    <a:srgbClr val="E71224"/>
    <a:srgbClr val="6F6F6F"/>
    <a:srgbClr val="BF9000"/>
    <a:srgbClr val="FFFFFF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641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4235367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4301067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360561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360561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3177889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4679950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2166122" y="3746070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4267200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4826000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4241625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4821767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3739840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FF73B-E0BA-4B92-81AA-ABA001620B2F}"/>
              </a:ext>
            </a:extLst>
          </p:cNvPr>
          <p:cNvSpPr/>
          <p:nvPr/>
        </p:nvSpPr>
        <p:spPr>
          <a:xfrm>
            <a:off x="5951764" y="904875"/>
            <a:ext cx="593272" cy="928007"/>
          </a:xfrm>
          <a:custGeom>
            <a:avLst/>
            <a:gdLst>
              <a:gd name="connsiteX0" fmla="*/ 300718 w 593272"/>
              <a:gd name="connsiteY0" fmla="*/ 0 h 928007"/>
              <a:gd name="connsiteX1" fmla="*/ 0 w 593272"/>
              <a:gd name="connsiteY1" fmla="*/ 928007 h 928007"/>
              <a:gd name="connsiteX2" fmla="*/ 43543 w 593272"/>
              <a:gd name="connsiteY2" fmla="*/ 923925 h 928007"/>
              <a:gd name="connsiteX3" fmla="*/ 137432 w 593272"/>
              <a:gd name="connsiteY3" fmla="*/ 907596 h 928007"/>
              <a:gd name="connsiteX4" fmla="*/ 254454 w 593272"/>
              <a:gd name="connsiteY4" fmla="*/ 868136 h 928007"/>
              <a:gd name="connsiteX5" fmla="*/ 352425 w 593272"/>
              <a:gd name="connsiteY5" fmla="*/ 800100 h 928007"/>
              <a:gd name="connsiteX6" fmla="*/ 425904 w 593272"/>
              <a:gd name="connsiteY6" fmla="*/ 737507 h 928007"/>
              <a:gd name="connsiteX7" fmla="*/ 544286 w 593272"/>
              <a:gd name="connsiteY7" fmla="*/ 610961 h 928007"/>
              <a:gd name="connsiteX8" fmla="*/ 578304 w 593272"/>
              <a:gd name="connsiteY8" fmla="*/ 517071 h 928007"/>
              <a:gd name="connsiteX9" fmla="*/ 593272 w 593272"/>
              <a:gd name="connsiteY9" fmla="*/ 424543 h 928007"/>
              <a:gd name="connsiteX10" fmla="*/ 549729 w 593272"/>
              <a:gd name="connsiteY10" fmla="*/ 253093 h 928007"/>
              <a:gd name="connsiteX11" fmla="*/ 525236 w 593272"/>
              <a:gd name="connsiteY11" fmla="*/ 191861 h 928007"/>
              <a:gd name="connsiteX12" fmla="*/ 476250 w 593272"/>
              <a:gd name="connsiteY12" fmla="*/ 125186 h 928007"/>
              <a:gd name="connsiteX13" fmla="*/ 423182 w 593272"/>
              <a:gd name="connsiteY13" fmla="*/ 80282 h 928007"/>
              <a:gd name="connsiteX14" fmla="*/ 378279 w 593272"/>
              <a:gd name="connsiteY14" fmla="*/ 42182 h 928007"/>
              <a:gd name="connsiteX15" fmla="*/ 300718 w 593272"/>
              <a:gd name="connsiteY15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3272" h="928007">
                <a:moveTo>
                  <a:pt x="300718" y="0"/>
                </a:moveTo>
                <a:lnTo>
                  <a:pt x="0" y="928007"/>
                </a:lnTo>
                <a:lnTo>
                  <a:pt x="43543" y="923925"/>
                </a:lnTo>
                <a:lnTo>
                  <a:pt x="137432" y="907596"/>
                </a:lnTo>
                <a:lnTo>
                  <a:pt x="254454" y="868136"/>
                </a:lnTo>
                <a:lnTo>
                  <a:pt x="352425" y="800100"/>
                </a:lnTo>
                <a:lnTo>
                  <a:pt x="425904" y="737507"/>
                </a:lnTo>
                <a:lnTo>
                  <a:pt x="544286" y="610961"/>
                </a:lnTo>
                <a:lnTo>
                  <a:pt x="578304" y="517071"/>
                </a:lnTo>
                <a:lnTo>
                  <a:pt x="593272" y="424543"/>
                </a:lnTo>
                <a:lnTo>
                  <a:pt x="549729" y="253093"/>
                </a:lnTo>
                <a:lnTo>
                  <a:pt x="525236" y="191861"/>
                </a:lnTo>
                <a:lnTo>
                  <a:pt x="476250" y="125186"/>
                </a:lnTo>
                <a:lnTo>
                  <a:pt x="423182" y="80282"/>
                </a:lnTo>
                <a:lnTo>
                  <a:pt x="378279" y="42182"/>
                </a:lnTo>
                <a:lnTo>
                  <a:pt x="30071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4903F-B74C-4E67-BDAF-C5A760C5ABEB}"/>
              </a:ext>
            </a:extLst>
          </p:cNvPr>
          <p:cNvSpPr/>
          <p:nvPr/>
        </p:nvSpPr>
        <p:spPr>
          <a:xfrm>
            <a:off x="5422446" y="1846489"/>
            <a:ext cx="510268" cy="1066800"/>
          </a:xfrm>
          <a:custGeom>
            <a:avLst/>
            <a:gdLst>
              <a:gd name="connsiteX0" fmla="*/ 510268 w 510268"/>
              <a:gd name="connsiteY0" fmla="*/ 0 h 1066800"/>
              <a:gd name="connsiteX1" fmla="*/ 510268 w 510268"/>
              <a:gd name="connsiteY1" fmla="*/ 0 h 1066800"/>
              <a:gd name="connsiteX2" fmla="*/ 496661 w 510268"/>
              <a:gd name="connsiteY2" fmla="*/ 1361 h 1066800"/>
              <a:gd name="connsiteX3" fmla="*/ 489858 w 510268"/>
              <a:gd name="connsiteY3" fmla="*/ 4082 h 1066800"/>
              <a:gd name="connsiteX4" fmla="*/ 485775 w 510268"/>
              <a:gd name="connsiteY4" fmla="*/ 5443 h 1066800"/>
              <a:gd name="connsiteX5" fmla="*/ 472168 w 510268"/>
              <a:gd name="connsiteY5" fmla="*/ 10886 h 1066800"/>
              <a:gd name="connsiteX6" fmla="*/ 468086 w 510268"/>
              <a:gd name="connsiteY6" fmla="*/ 12247 h 1066800"/>
              <a:gd name="connsiteX7" fmla="*/ 461283 w 510268"/>
              <a:gd name="connsiteY7" fmla="*/ 13607 h 1066800"/>
              <a:gd name="connsiteX8" fmla="*/ 450397 w 510268"/>
              <a:gd name="connsiteY8" fmla="*/ 16329 h 1066800"/>
              <a:gd name="connsiteX9" fmla="*/ 444954 w 510268"/>
              <a:gd name="connsiteY9" fmla="*/ 17690 h 1066800"/>
              <a:gd name="connsiteX10" fmla="*/ 439511 w 510268"/>
              <a:gd name="connsiteY10" fmla="*/ 19050 h 1066800"/>
              <a:gd name="connsiteX11" fmla="*/ 431347 w 510268"/>
              <a:gd name="connsiteY11" fmla="*/ 21772 h 1066800"/>
              <a:gd name="connsiteX12" fmla="*/ 427265 w 510268"/>
              <a:gd name="connsiteY12" fmla="*/ 23132 h 1066800"/>
              <a:gd name="connsiteX13" fmla="*/ 416379 w 510268"/>
              <a:gd name="connsiteY13" fmla="*/ 28575 h 1066800"/>
              <a:gd name="connsiteX14" fmla="*/ 412297 w 510268"/>
              <a:gd name="connsiteY14" fmla="*/ 31297 h 1066800"/>
              <a:gd name="connsiteX15" fmla="*/ 402772 w 510268"/>
              <a:gd name="connsiteY15" fmla="*/ 34018 h 1066800"/>
              <a:gd name="connsiteX16" fmla="*/ 398690 w 510268"/>
              <a:gd name="connsiteY16" fmla="*/ 36740 h 1066800"/>
              <a:gd name="connsiteX17" fmla="*/ 387804 w 510268"/>
              <a:gd name="connsiteY17" fmla="*/ 39461 h 1066800"/>
              <a:gd name="connsiteX18" fmla="*/ 371475 w 510268"/>
              <a:gd name="connsiteY18" fmla="*/ 44904 h 1066800"/>
              <a:gd name="connsiteX19" fmla="*/ 367393 w 510268"/>
              <a:gd name="connsiteY19" fmla="*/ 46265 h 1066800"/>
              <a:gd name="connsiteX20" fmla="*/ 356508 w 510268"/>
              <a:gd name="connsiteY20" fmla="*/ 51707 h 1066800"/>
              <a:gd name="connsiteX21" fmla="*/ 345622 w 510268"/>
              <a:gd name="connsiteY21" fmla="*/ 55790 h 1066800"/>
              <a:gd name="connsiteX22" fmla="*/ 342900 w 510268"/>
              <a:gd name="connsiteY22" fmla="*/ 58511 h 1066800"/>
              <a:gd name="connsiteX23" fmla="*/ 332015 w 510268"/>
              <a:gd name="connsiteY23" fmla="*/ 62593 h 1066800"/>
              <a:gd name="connsiteX24" fmla="*/ 326572 w 510268"/>
              <a:gd name="connsiteY24" fmla="*/ 66675 h 1066800"/>
              <a:gd name="connsiteX25" fmla="*/ 322490 w 510268"/>
              <a:gd name="connsiteY25" fmla="*/ 70757 h 1066800"/>
              <a:gd name="connsiteX26" fmla="*/ 312965 w 510268"/>
              <a:gd name="connsiteY26" fmla="*/ 74840 h 1066800"/>
              <a:gd name="connsiteX27" fmla="*/ 303440 w 510268"/>
              <a:gd name="connsiteY27" fmla="*/ 81643 h 1066800"/>
              <a:gd name="connsiteX28" fmla="*/ 295275 w 510268"/>
              <a:gd name="connsiteY28" fmla="*/ 87086 h 1066800"/>
              <a:gd name="connsiteX29" fmla="*/ 291193 w 510268"/>
              <a:gd name="connsiteY29" fmla="*/ 89807 h 1066800"/>
              <a:gd name="connsiteX30" fmla="*/ 287111 w 510268"/>
              <a:gd name="connsiteY30" fmla="*/ 92529 h 1066800"/>
              <a:gd name="connsiteX31" fmla="*/ 277586 w 510268"/>
              <a:gd name="connsiteY31" fmla="*/ 97972 h 1066800"/>
              <a:gd name="connsiteX32" fmla="*/ 270783 w 510268"/>
              <a:gd name="connsiteY32" fmla="*/ 102054 h 1066800"/>
              <a:gd name="connsiteX33" fmla="*/ 265340 w 510268"/>
              <a:gd name="connsiteY33" fmla="*/ 108857 h 1066800"/>
              <a:gd name="connsiteX34" fmla="*/ 254454 w 510268"/>
              <a:gd name="connsiteY34" fmla="*/ 117022 h 1066800"/>
              <a:gd name="connsiteX35" fmla="*/ 243568 w 510268"/>
              <a:gd name="connsiteY35" fmla="*/ 123825 h 1066800"/>
              <a:gd name="connsiteX36" fmla="*/ 239486 w 510268"/>
              <a:gd name="connsiteY36" fmla="*/ 129268 h 1066800"/>
              <a:gd name="connsiteX37" fmla="*/ 235404 w 510268"/>
              <a:gd name="connsiteY37" fmla="*/ 133350 h 1066800"/>
              <a:gd name="connsiteX38" fmla="*/ 229961 w 510268"/>
              <a:gd name="connsiteY38" fmla="*/ 140154 h 1066800"/>
              <a:gd name="connsiteX39" fmla="*/ 223158 w 510268"/>
              <a:gd name="connsiteY39" fmla="*/ 144236 h 1066800"/>
              <a:gd name="connsiteX40" fmla="*/ 221797 w 510268"/>
              <a:gd name="connsiteY40" fmla="*/ 148318 h 1066800"/>
              <a:gd name="connsiteX41" fmla="*/ 217715 w 510268"/>
              <a:gd name="connsiteY41" fmla="*/ 151040 h 1066800"/>
              <a:gd name="connsiteX42" fmla="*/ 212272 w 510268"/>
              <a:gd name="connsiteY42" fmla="*/ 155122 h 1066800"/>
              <a:gd name="connsiteX43" fmla="*/ 193222 w 510268"/>
              <a:gd name="connsiteY43" fmla="*/ 168729 h 1066800"/>
              <a:gd name="connsiteX44" fmla="*/ 185058 w 510268"/>
              <a:gd name="connsiteY44" fmla="*/ 179615 h 1066800"/>
              <a:gd name="connsiteX45" fmla="*/ 182336 w 510268"/>
              <a:gd name="connsiteY45" fmla="*/ 183697 h 1066800"/>
              <a:gd name="connsiteX46" fmla="*/ 174172 w 510268"/>
              <a:gd name="connsiteY46" fmla="*/ 193222 h 1066800"/>
              <a:gd name="connsiteX47" fmla="*/ 167368 w 510268"/>
              <a:gd name="connsiteY47" fmla="*/ 200025 h 1066800"/>
              <a:gd name="connsiteX48" fmla="*/ 164647 w 510268"/>
              <a:gd name="connsiteY48" fmla="*/ 204107 h 1066800"/>
              <a:gd name="connsiteX49" fmla="*/ 153761 w 510268"/>
              <a:gd name="connsiteY49" fmla="*/ 210911 h 1066800"/>
              <a:gd name="connsiteX50" fmla="*/ 149679 w 510268"/>
              <a:gd name="connsiteY50" fmla="*/ 212272 h 1066800"/>
              <a:gd name="connsiteX51" fmla="*/ 144236 w 510268"/>
              <a:gd name="connsiteY51" fmla="*/ 216354 h 1066800"/>
              <a:gd name="connsiteX52" fmla="*/ 140154 w 510268"/>
              <a:gd name="connsiteY52" fmla="*/ 217715 h 1066800"/>
              <a:gd name="connsiteX53" fmla="*/ 131990 w 510268"/>
              <a:gd name="connsiteY53" fmla="*/ 225879 h 1066800"/>
              <a:gd name="connsiteX54" fmla="*/ 127908 w 510268"/>
              <a:gd name="connsiteY54" fmla="*/ 228600 h 1066800"/>
              <a:gd name="connsiteX55" fmla="*/ 122465 w 510268"/>
              <a:gd name="connsiteY55" fmla="*/ 236765 h 1066800"/>
              <a:gd name="connsiteX56" fmla="*/ 119743 w 510268"/>
              <a:gd name="connsiteY56" fmla="*/ 242207 h 1066800"/>
              <a:gd name="connsiteX57" fmla="*/ 70758 w 510268"/>
              <a:gd name="connsiteY57" fmla="*/ 308882 h 1066800"/>
              <a:gd name="connsiteX58" fmla="*/ 19050 w 510268"/>
              <a:gd name="connsiteY58" fmla="*/ 416379 h 1066800"/>
              <a:gd name="connsiteX59" fmla="*/ 0 w 510268"/>
              <a:gd name="connsiteY59" fmla="*/ 478972 h 1066800"/>
              <a:gd name="connsiteX60" fmla="*/ 8165 w 510268"/>
              <a:gd name="connsiteY60" fmla="*/ 666750 h 1066800"/>
              <a:gd name="connsiteX61" fmla="*/ 20411 w 510268"/>
              <a:gd name="connsiteY61" fmla="*/ 757918 h 1066800"/>
              <a:gd name="connsiteX62" fmla="*/ 55790 w 510268"/>
              <a:gd name="connsiteY62" fmla="*/ 869497 h 1066800"/>
              <a:gd name="connsiteX63" fmla="*/ 83004 w 510268"/>
              <a:gd name="connsiteY63" fmla="*/ 955222 h 1066800"/>
              <a:gd name="connsiteX64" fmla="*/ 151040 w 510268"/>
              <a:gd name="connsiteY64" fmla="*/ 1059997 h 1066800"/>
              <a:gd name="connsiteX65" fmla="*/ 171450 w 510268"/>
              <a:gd name="connsiteY65" fmla="*/ 1066800 h 1066800"/>
              <a:gd name="connsiteX66" fmla="*/ 510268 w 510268"/>
              <a:gd name="connsiteY66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268" h="1066800">
                <a:moveTo>
                  <a:pt x="510268" y="0"/>
                </a:moveTo>
                <a:lnTo>
                  <a:pt x="510268" y="0"/>
                </a:lnTo>
                <a:cubicBezTo>
                  <a:pt x="505732" y="454"/>
                  <a:pt x="501131" y="467"/>
                  <a:pt x="496661" y="1361"/>
                </a:cubicBezTo>
                <a:cubicBezTo>
                  <a:pt x="494266" y="1840"/>
                  <a:pt x="492145" y="3224"/>
                  <a:pt x="489858" y="4082"/>
                </a:cubicBezTo>
                <a:cubicBezTo>
                  <a:pt x="488515" y="4586"/>
                  <a:pt x="487114" y="4928"/>
                  <a:pt x="485775" y="5443"/>
                </a:cubicBezTo>
                <a:cubicBezTo>
                  <a:pt x="481216" y="7197"/>
                  <a:pt x="476802" y="9341"/>
                  <a:pt x="472168" y="10886"/>
                </a:cubicBezTo>
                <a:cubicBezTo>
                  <a:pt x="470807" y="11340"/>
                  <a:pt x="469477" y="11899"/>
                  <a:pt x="468086" y="12247"/>
                </a:cubicBezTo>
                <a:cubicBezTo>
                  <a:pt x="465842" y="12808"/>
                  <a:pt x="463536" y="13087"/>
                  <a:pt x="461283" y="13607"/>
                </a:cubicBezTo>
                <a:cubicBezTo>
                  <a:pt x="457638" y="14448"/>
                  <a:pt x="454026" y="15422"/>
                  <a:pt x="450397" y="16329"/>
                </a:cubicBezTo>
                <a:lnTo>
                  <a:pt x="444954" y="17690"/>
                </a:lnTo>
                <a:cubicBezTo>
                  <a:pt x="443140" y="18143"/>
                  <a:pt x="441285" y="18458"/>
                  <a:pt x="439511" y="19050"/>
                </a:cubicBezTo>
                <a:lnTo>
                  <a:pt x="431347" y="21772"/>
                </a:lnTo>
                <a:lnTo>
                  <a:pt x="427265" y="23132"/>
                </a:lnTo>
                <a:cubicBezTo>
                  <a:pt x="417808" y="29438"/>
                  <a:pt x="429695" y="21917"/>
                  <a:pt x="416379" y="28575"/>
                </a:cubicBezTo>
                <a:cubicBezTo>
                  <a:pt x="414916" y="29306"/>
                  <a:pt x="413800" y="30653"/>
                  <a:pt x="412297" y="31297"/>
                </a:cubicBezTo>
                <a:cubicBezTo>
                  <a:pt x="406183" y="33917"/>
                  <a:pt x="408075" y="31366"/>
                  <a:pt x="402772" y="34018"/>
                </a:cubicBezTo>
                <a:cubicBezTo>
                  <a:pt x="401309" y="34750"/>
                  <a:pt x="400153" y="36009"/>
                  <a:pt x="398690" y="36740"/>
                </a:cubicBezTo>
                <a:cubicBezTo>
                  <a:pt x="395392" y="38389"/>
                  <a:pt x="391210" y="38532"/>
                  <a:pt x="387804" y="39461"/>
                </a:cubicBezTo>
                <a:cubicBezTo>
                  <a:pt x="387789" y="39465"/>
                  <a:pt x="371489" y="44899"/>
                  <a:pt x="371475" y="44904"/>
                </a:cubicBezTo>
                <a:cubicBezTo>
                  <a:pt x="370114" y="45358"/>
                  <a:pt x="368676" y="45624"/>
                  <a:pt x="367393" y="46265"/>
                </a:cubicBezTo>
                <a:cubicBezTo>
                  <a:pt x="363765" y="48079"/>
                  <a:pt x="360274" y="50200"/>
                  <a:pt x="356508" y="51707"/>
                </a:cubicBezTo>
                <a:cubicBezTo>
                  <a:pt x="348372" y="54962"/>
                  <a:pt x="352021" y="53656"/>
                  <a:pt x="345622" y="55790"/>
                </a:cubicBezTo>
                <a:cubicBezTo>
                  <a:pt x="344715" y="56697"/>
                  <a:pt x="344014" y="57875"/>
                  <a:pt x="342900" y="58511"/>
                </a:cubicBezTo>
                <a:cubicBezTo>
                  <a:pt x="340624" y="59811"/>
                  <a:pt x="334973" y="61607"/>
                  <a:pt x="332015" y="62593"/>
                </a:cubicBezTo>
                <a:cubicBezTo>
                  <a:pt x="330201" y="63954"/>
                  <a:pt x="328294" y="65199"/>
                  <a:pt x="326572" y="66675"/>
                </a:cubicBezTo>
                <a:cubicBezTo>
                  <a:pt x="325111" y="67927"/>
                  <a:pt x="324056" y="69638"/>
                  <a:pt x="322490" y="70757"/>
                </a:cubicBezTo>
                <a:cubicBezTo>
                  <a:pt x="315885" y="75475"/>
                  <a:pt x="318886" y="71879"/>
                  <a:pt x="312965" y="74840"/>
                </a:cubicBezTo>
                <a:cubicBezTo>
                  <a:pt x="310752" y="75947"/>
                  <a:pt x="304983" y="80563"/>
                  <a:pt x="303440" y="81643"/>
                </a:cubicBezTo>
                <a:cubicBezTo>
                  <a:pt x="300760" y="83519"/>
                  <a:pt x="297997" y="85272"/>
                  <a:pt x="295275" y="87086"/>
                </a:cubicBezTo>
                <a:lnTo>
                  <a:pt x="291193" y="89807"/>
                </a:lnTo>
                <a:cubicBezTo>
                  <a:pt x="289832" y="90714"/>
                  <a:pt x="288574" y="91798"/>
                  <a:pt x="287111" y="92529"/>
                </a:cubicBezTo>
                <a:cubicBezTo>
                  <a:pt x="277818" y="97174"/>
                  <a:pt x="285280" y="93163"/>
                  <a:pt x="277586" y="97972"/>
                </a:cubicBezTo>
                <a:cubicBezTo>
                  <a:pt x="275343" y="99374"/>
                  <a:pt x="272935" y="100517"/>
                  <a:pt x="270783" y="102054"/>
                </a:cubicBezTo>
                <a:cubicBezTo>
                  <a:pt x="264164" y="106781"/>
                  <a:pt x="272265" y="102624"/>
                  <a:pt x="265340" y="108857"/>
                </a:cubicBezTo>
                <a:cubicBezTo>
                  <a:pt x="261969" y="111891"/>
                  <a:pt x="258511" y="114994"/>
                  <a:pt x="254454" y="117022"/>
                </a:cubicBezTo>
                <a:cubicBezTo>
                  <a:pt x="250142" y="119177"/>
                  <a:pt x="247101" y="120292"/>
                  <a:pt x="243568" y="123825"/>
                </a:cubicBezTo>
                <a:cubicBezTo>
                  <a:pt x="241964" y="125429"/>
                  <a:pt x="240962" y="127546"/>
                  <a:pt x="239486" y="129268"/>
                </a:cubicBezTo>
                <a:cubicBezTo>
                  <a:pt x="238234" y="130729"/>
                  <a:pt x="236671" y="131902"/>
                  <a:pt x="235404" y="133350"/>
                </a:cubicBezTo>
                <a:cubicBezTo>
                  <a:pt x="233491" y="135536"/>
                  <a:pt x="232132" y="138224"/>
                  <a:pt x="229961" y="140154"/>
                </a:cubicBezTo>
                <a:cubicBezTo>
                  <a:pt x="227984" y="141911"/>
                  <a:pt x="225426" y="142875"/>
                  <a:pt x="223158" y="144236"/>
                </a:cubicBezTo>
                <a:cubicBezTo>
                  <a:pt x="222704" y="145597"/>
                  <a:pt x="222693" y="147198"/>
                  <a:pt x="221797" y="148318"/>
                </a:cubicBezTo>
                <a:cubicBezTo>
                  <a:pt x="220775" y="149595"/>
                  <a:pt x="219046" y="150089"/>
                  <a:pt x="217715" y="151040"/>
                </a:cubicBezTo>
                <a:cubicBezTo>
                  <a:pt x="215870" y="152358"/>
                  <a:pt x="214130" y="153821"/>
                  <a:pt x="212272" y="155122"/>
                </a:cubicBezTo>
                <a:cubicBezTo>
                  <a:pt x="207121" y="158728"/>
                  <a:pt x="197313" y="164640"/>
                  <a:pt x="193222" y="168729"/>
                </a:cubicBezTo>
                <a:cubicBezTo>
                  <a:pt x="188186" y="173764"/>
                  <a:pt x="191215" y="170379"/>
                  <a:pt x="185058" y="179615"/>
                </a:cubicBezTo>
                <a:cubicBezTo>
                  <a:pt x="184151" y="180976"/>
                  <a:pt x="183492" y="182541"/>
                  <a:pt x="182336" y="183697"/>
                </a:cubicBezTo>
                <a:cubicBezTo>
                  <a:pt x="169236" y="196797"/>
                  <a:pt x="188147" y="177501"/>
                  <a:pt x="174172" y="193222"/>
                </a:cubicBezTo>
                <a:cubicBezTo>
                  <a:pt x="172041" y="195619"/>
                  <a:pt x="169147" y="197356"/>
                  <a:pt x="167368" y="200025"/>
                </a:cubicBezTo>
                <a:cubicBezTo>
                  <a:pt x="166461" y="201386"/>
                  <a:pt x="165803" y="202951"/>
                  <a:pt x="164647" y="204107"/>
                </a:cubicBezTo>
                <a:cubicBezTo>
                  <a:pt x="161715" y="207040"/>
                  <a:pt x="157536" y="209293"/>
                  <a:pt x="153761" y="210911"/>
                </a:cubicBezTo>
                <a:cubicBezTo>
                  <a:pt x="152443" y="211476"/>
                  <a:pt x="151040" y="211818"/>
                  <a:pt x="149679" y="212272"/>
                </a:cubicBezTo>
                <a:cubicBezTo>
                  <a:pt x="147865" y="213633"/>
                  <a:pt x="146205" y="215229"/>
                  <a:pt x="144236" y="216354"/>
                </a:cubicBezTo>
                <a:cubicBezTo>
                  <a:pt x="142991" y="217066"/>
                  <a:pt x="141286" y="216834"/>
                  <a:pt x="140154" y="217715"/>
                </a:cubicBezTo>
                <a:cubicBezTo>
                  <a:pt x="137116" y="220078"/>
                  <a:pt x="135192" y="223744"/>
                  <a:pt x="131990" y="225879"/>
                </a:cubicBezTo>
                <a:lnTo>
                  <a:pt x="127908" y="228600"/>
                </a:lnTo>
                <a:cubicBezTo>
                  <a:pt x="124672" y="238306"/>
                  <a:pt x="129260" y="226572"/>
                  <a:pt x="122465" y="236765"/>
                </a:cubicBezTo>
                <a:cubicBezTo>
                  <a:pt x="116220" y="246133"/>
                  <a:pt x="124212" y="237741"/>
                  <a:pt x="119743" y="242207"/>
                </a:cubicBezTo>
                <a:lnTo>
                  <a:pt x="70758" y="308882"/>
                </a:lnTo>
                <a:lnTo>
                  <a:pt x="19050" y="416379"/>
                </a:lnTo>
                <a:lnTo>
                  <a:pt x="0" y="478972"/>
                </a:lnTo>
                <a:lnTo>
                  <a:pt x="8165" y="666750"/>
                </a:lnTo>
                <a:lnTo>
                  <a:pt x="20411" y="757918"/>
                </a:lnTo>
                <a:lnTo>
                  <a:pt x="55790" y="869497"/>
                </a:lnTo>
                <a:lnTo>
                  <a:pt x="83004" y="955222"/>
                </a:lnTo>
                <a:lnTo>
                  <a:pt x="151040" y="1059997"/>
                </a:lnTo>
                <a:lnTo>
                  <a:pt x="171450" y="1066800"/>
                </a:lnTo>
                <a:lnTo>
                  <a:pt x="51026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14" y="4361155"/>
                <a:ext cx="706680" cy="2069287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>
            <a:cxnSpLocks/>
            <a:stCxn id="111" idx="5"/>
            <a:endCxn id="92" idx="1"/>
          </p:cNvCxnSpPr>
          <p:nvPr/>
        </p:nvCxnSpPr>
        <p:spPr>
          <a:xfrm>
            <a:off x="9292017" y="2596664"/>
            <a:ext cx="178799" cy="14803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>
            <a:off x="8821062" y="4870378"/>
            <a:ext cx="63631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MAD</a:t>
            </a:r>
            <a:endParaRPr lang="he-IL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 rot="16200000">
            <a:off x="3399877" y="1540495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082483" y="2978995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009" y="877547"/>
                <a:ext cx="1158108" cy="205308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- AUC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9365" y="906719"/>
                <a:ext cx="1158108" cy="20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708203" y="4113941"/>
            <a:ext cx="2255735" cy="2314876"/>
            <a:chOff x="3124706" y="35068868"/>
            <a:chExt cx="5607683" cy="575471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E0E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20289" y="35954820"/>
              <a:ext cx="2031130" cy="145373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Reach Area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A2F2A67-D536-494B-AC1F-A01CC61B4696}"/>
              </a:ext>
            </a:extLst>
          </p:cNvPr>
          <p:cNvSpPr txBox="1"/>
          <p:nvPr/>
        </p:nvSpPr>
        <p:spPr>
          <a:xfrm>
            <a:off x="4912445" y="5063495"/>
            <a:ext cx="51454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b="1" dirty="0"/>
              <a:t>Trial </a:t>
            </a:r>
            <a:r>
              <a:rPr lang="en-US" sz="1050" b="1" dirty="0" err="1"/>
              <a:t>i</a:t>
            </a:r>
            <a:endParaRPr lang="en-US" sz="105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196424" y="5248741"/>
            <a:ext cx="7830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X</a:t>
            </a:r>
            <a:br>
              <a:rPr lang="en-US" sz="1200" dirty="0"/>
            </a:br>
            <a:r>
              <a:rPr lang="en-US" sz="1200" dirty="0"/>
              <a:t>Deviation</a:t>
            </a:r>
            <a:endParaRPr lang="he-IL" sz="1200" dirty="0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D839-BFA1-4786-A41D-13168D1678D4}"/>
              </a:ext>
            </a:extLst>
          </p:cNvPr>
          <p:cNvSpPr txBox="1"/>
          <p:nvPr/>
        </p:nvSpPr>
        <p:spPr>
          <a:xfrm rot="16200000">
            <a:off x="-267227" y="154871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B78899-C1EA-4F54-83E5-48174808D83C}"/>
              </a:ext>
            </a:extLst>
          </p:cNvPr>
          <p:cNvSpPr txBox="1"/>
          <p:nvPr/>
        </p:nvSpPr>
        <p:spPr>
          <a:xfrm>
            <a:off x="1415379" y="298721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5006826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085EA4-3906-4582-92BA-6DA913942A94}"/>
              </a:ext>
            </a:extLst>
          </p:cNvPr>
          <p:cNvSpPr txBox="1"/>
          <p:nvPr/>
        </p:nvSpPr>
        <p:spPr>
          <a:xfrm>
            <a:off x="1347383" y="6445326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3161FF-C6EC-4871-8F55-D663B8F3229F}"/>
              </a:ext>
            </a:extLst>
          </p:cNvPr>
          <p:cNvSpPr txBox="1"/>
          <p:nvPr/>
        </p:nvSpPr>
        <p:spPr>
          <a:xfrm rot="16200000">
            <a:off x="3588473" y="498200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BB0E72-D057-4DDA-9927-8DE461E3E41D}"/>
              </a:ext>
            </a:extLst>
          </p:cNvPr>
          <p:cNvSpPr txBox="1"/>
          <p:nvPr/>
        </p:nvSpPr>
        <p:spPr>
          <a:xfrm>
            <a:off x="5271079" y="642050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63726-BF73-486E-9F79-7549BE303D6D}"/>
              </a:ext>
            </a:extLst>
          </p:cNvPr>
          <p:cNvSpPr txBox="1"/>
          <p:nvPr/>
        </p:nvSpPr>
        <p:spPr>
          <a:xfrm rot="16200000">
            <a:off x="7135972" y="501108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062D79-B80C-4BE2-8E7C-32E303F40B9A}"/>
              </a:ext>
            </a:extLst>
          </p:cNvPr>
          <p:cNvSpPr txBox="1"/>
          <p:nvPr/>
        </p:nvSpPr>
        <p:spPr>
          <a:xfrm>
            <a:off x="8818578" y="6449583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507711-81AC-4A4E-AEAA-A09D5A5AE77C}"/>
              </a:ext>
            </a:extLst>
          </p:cNvPr>
          <p:cNvCxnSpPr>
            <a:cxnSpLocks/>
          </p:cNvCxnSpPr>
          <p:nvPr/>
        </p:nvCxnSpPr>
        <p:spPr>
          <a:xfrm flipH="1" flipV="1">
            <a:off x="9488302" y="5049755"/>
            <a:ext cx="259762" cy="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2AE8A-164E-4251-8A31-FB91E6847EC2}"/>
              </a:ext>
            </a:extLst>
          </p:cNvPr>
          <p:cNvCxnSpPr/>
          <p:nvPr/>
        </p:nvCxnSpPr>
        <p:spPr>
          <a:xfrm flipV="1">
            <a:off x="9728750" y="5080818"/>
            <a:ext cx="34580" cy="116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396DF6-D4DE-4396-A284-42A2F434D3AB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DDC109-9BEC-4EDE-B638-78EAD395D499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F98021-E509-471D-91BF-77A60C08D30A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41484D-D4AB-4670-AEB2-813DE9A7BB8D}"/>
              </a:ext>
            </a:extLst>
          </p:cNvPr>
          <p:cNvSpPr/>
          <p:nvPr/>
        </p:nvSpPr>
        <p:spPr>
          <a:xfrm>
            <a:off x="8996711" y="222112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85C07C-BFB0-4C3C-AC80-ECC36C7B15CB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1DA2-C75C-438F-8230-35CF9352FAB8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20A9C-5106-48AD-AF34-925BD9BD2FEE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D1995AF-7C12-4446-A6BE-6C8BAA042B78}"/>
              </a:ext>
            </a:extLst>
          </p:cNvPr>
          <p:cNvSpPr/>
          <p:nvPr/>
        </p:nvSpPr>
        <p:spPr>
          <a:xfrm>
            <a:off x="8923429" y="183560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8319B7-751A-4DD9-B91F-8372FDC1DB98}"/>
              </a:ext>
            </a:extLst>
          </p:cNvPr>
          <p:cNvSpPr/>
          <p:nvPr/>
        </p:nvSpPr>
        <p:spPr>
          <a:xfrm>
            <a:off x="9213707" y="252803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401F07-9957-44F0-979B-F3CA1D252CB2}"/>
              </a:ext>
            </a:extLst>
          </p:cNvPr>
          <p:cNvCxnSpPr>
            <a:cxnSpLocks/>
            <a:stCxn id="91" idx="5"/>
            <a:endCxn id="111" idx="1"/>
          </p:cNvCxnSpPr>
          <p:nvPr/>
        </p:nvCxnSpPr>
        <p:spPr>
          <a:xfrm>
            <a:off x="9075021" y="2289755"/>
            <a:ext cx="152122" cy="25005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19BFF15-C449-4089-A776-77AF71A3C969}"/>
              </a:ext>
            </a:extLst>
          </p:cNvPr>
          <p:cNvCxnSpPr>
            <a:cxnSpLocks/>
            <a:stCxn id="106" idx="4"/>
            <a:endCxn id="91" idx="0"/>
          </p:cNvCxnSpPr>
          <p:nvPr/>
        </p:nvCxnSpPr>
        <p:spPr>
          <a:xfrm>
            <a:off x="8969302" y="1916011"/>
            <a:ext cx="73282" cy="30511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8CE358D-603F-4CC8-88BA-99A4A90AAAC6}"/>
              </a:ext>
            </a:extLst>
          </p:cNvPr>
          <p:cNvSpPr/>
          <p:nvPr/>
        </p:nvSpPr>
        <p:spPr>
          <a:xfrm>
            <a:off x="9027478" y="154938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40DAFC-E16E-434B-99B2-DDA78A42FB7A}"/>
              </a:ext>
            </a:extLst>
          </p:cNvPr>
          <p:cNvCxnSpPr>
            <a:cxnSpLocks/>
            <a:stCxn id="127" idx="3"/>
            <a:endCxn id="106" idx="0"/>
          </p:cNvCxnSpPr>
          <p:nvPr/>
        </p:nvCxnSpPr>
        <p:spPr>
          <a:xfrm flipH="1">
            <a:off x="8969302" y="1618020"/>
            <a:ext cx="71612" cy="21758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11E475A-C796-4300-B9A2-3F9D79241A12}"/>
              </a:ext>
            </a:extLst>
          </p:cNvPr>
          <p:cNvSpPr/>
          <p:nvPr/>
        </p:nvSpPr>
        <p:spPr>
          <a:xfrm>
            <a:off x="9350945" y="146808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3DD7B2-3349-4A78-9CB0-9513C1E77756}"/>
              </a:ext>
            </a:extLst>
          </p:cNvPr>
          <p:cNvCxnSpPr>
            <a:cxnSpLocks/>
            <a:stCxn id="129" idx="2"/>
            <a:endCxn id="127" idx="7"/>
          </p:cNvCxnSpPr>
          <p:nvPr/>
        </p:nvCxnSpPr>
        <p:spPr>
          <a:xfrm flipH="1">
            <a:off x="9105788" y="1508285"/>
            <a:ext cx="245157" cy="52878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A6223C4-4552-40D0-8175-24B9BC680E89}"/>
              </a:ext>
            </a:extLst>
          </p:cNvPr>
          <p:cNvSpPr/>
          <p:nvPr/>
        </p:nvSpPr>
        <p:spPr>
          <a:xfrm>
            <a:off x="9709283" y="162509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70C-AEF5-4E53-BBBE-B1916462FED6}"/>
              </a:ext>
            </a:extLst>
          </p:cNvPr>
          <p:cNvCxnSpPr>
            <a:cxnSpLocks/>
            <a:stCxn id="131" idx="1"/>
            <a:endCxn id="129" idx="6"/>
          </p:cNvCxnSpPr>
          <p:nvPr/>
        </p:nvCxnSpPr>
        <p:spPr>
          <a:xfrm flipH="1" flipV="1">
            <a:off x="9442691" y="1508285"/>
            <a:ext cx="280028" cy="12858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42446ED-98B4-4DD9-B672-3016340EFE61}"/>
              </a:ext>
            </a:extLst>
          </p:cNvPr>
          <p:cNvSpPr/>
          <p:nvPr/>
        </p:nvSpPr>
        <p:spPr>
          <a:xfrm>
            <a:off x="10038975" y="17485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592D-7CB6-4606-A2F4-D655C81CAB4B}"/>
              </a:ext>
            </a:extLst>
          </p:cNvPr>
          <p:cNvCxnSpPr>
            <a:cxnSpLocks/>
            <a:stCxn id="134" idx="1"/>
            <a:endCxn id="131" idx="6"/>
          </p:cNvCxnSpPr>
          <p:nvPr/>
        </p:nvCxnSpPr>
        <p:spPr>
          <a:xfrm flipH="1" flipV="1">
            <a:off x="9801029" y="1665295"/>
            <a:ext cx="251382" cy="9499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FE1486C-0EB8-4A6B-983B-0B9B50F7402A}"/>
              </a:ext>
            </a:extLst>
          </p:cNvPr>
          <p:cNvSpPr/>
          <p:nvPr/>
        </p:nvSpPr>
        <p:spPr>
          <a:xfrm>
            <a:off x="10284460" y="15460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91CB79-B0A0-4CD1-A914-0096814DFBE7}"/>
              </a:ext>
            </a:extLst>
          </p:cNvPr>
          <p:cNvCxnSpPr>
            <a:cxnSpLocks/>
            <a:stCxn id="142" idx="3"/>
            <a:endCxn id="134" idx="7"/>
          </p:cNvCxnSpPr>
          <p:nvPr/>
        </p:nvCxnSpPr>
        <p:spPr>
          <a:xfrm flipH="1">
            <a:off x="10117285" y="1614647"/>
            <a:ext cx="180611" cy="14564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81F45A8-2F82-48DA-A379-77D58D8E3722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0F4F26-076A-42B6-B00E-9349F272A632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10362770" y="1295676"/>
            <a:ext cx="26833" cy="262114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97B9D6-BC9E-461A-82BB-F719C4E040B7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6830ADA-DC69-4FB0-B0DC-5671749067A5}"/>
              </a:ext>
            </a:extLst>
          </p:cNvPr>
          <p:cNvCxnSpPr>
            <a:cxnSpLocks/>
            <a:stCxn id="146" idx="4"/>
            <a:endCxn id="144" idx="0"/>
          </p:cNvCxnSpPr>
          <p:nvPr/>
        </p:nvCxnSpPr>
        <p:spPr>
          <a:xfrm>
            <a:off x="10347112" y="977094"/>
            <a:ext cx="42491" cy="23817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9E08A64-B170-42BF-9F92-F18C6A70CA8C}"/>
              </a:ext>
            </a:extLst>
          </p:cNvPr>
          <p:cNvSpPr txBox="1"/>
          <p:nvPr/>
        </p:nvSpPr>
        <p:spPr>
          <a:xfrm>
            <a:off x="9555965" y="2275975"/>
            <a:ext cx="164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Euclidean distances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Trajectory samples</a:t>
            </a:r>
            <a:endParaRPr lang="he-I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361</Words>
  <Application>Microsoft Office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24</cp:revision>
  <dcterms:created xsi:type="dcterms:W3CDTF">2021-11-22T14:17:00Z</dcterms:created>
  <dcterms:modified xsi:type="dcterms:W3CDTF">2022-04-17T12:26:27Z</dcterms:modified>
</cp:coreProperties>
</file>