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21" r:id="rId5"/>
    <p:sldId id="322" r:id="rId6"/>
    <p:sldId id="318" r:id="rId7"/>
    <p:sldId id="301" r:id="rId8"/>
    <p:sldId id="305" r:id="rId9"/>
    <p:sldId id="319" r:id="rId10"/>
    <p:sldId id="320" r:id="rId11"/>
    <p:sldId id="302" r:id="rId12"/>
    <p:sldId id="303" r:id="rId13"/>
    <p:sldId id="304" r:id="rId14"/>
    <p:sldId id="308" r:id="rId15"/>
    <p:sldId id="298" r:id="rId16"/>
    <p:sldId id="307" r:id="rId17"/>
    <p:sldId id="323" r:id="rId18"/>
    <p:sldId id="309" r:id="rId19"/>
    <p:sldId id="306" r:id="rId20"/>
    <p:sldId id="299" r:id="rId21"/>
    <p:sldId id="316" r:id="rId22"/>
    <p:sldId id="312" r:id="rId23"/>
    <p:sldId id="315" r:id="rId24"/>
    <p:sldId id="313" r:id="rId25"/>
    <p:sldId id="314" r:id="rId26"/>
    <p:sldId id="317" r:id="rId27"/>
    <p:sldId id="310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595959"/>
    <a:srgbClr val="709CC0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A80B8-1841-40D1-9CE0-CC09FA970B6F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9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65509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9841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</a:t>
            </a:r>
            <a:r>
              <a:rPr lang="he-IL" sz="3200" b="1" u="sng" dirty="0">
                <a:solidFill>
                  <a:srgbClr val="595959"/>
                </a:solidFill>
              </a:rPr>
              <a:t>מלאכותי</a:t>
            </a: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6724"/>
              </p:ext>
            </p:extLst>
          </p:nvPr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707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איזו מבין המילים הבאות הינה המילה הממוסכת?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0895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32771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rgbClr val="595959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rgbClr val="595959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התחלתם לנוע מאוחר מדי, התחילו לנוע מוקדם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הגעתם למסך מאוחר מדי, בצעו הושטה מהירה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5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הנתונים נשמרים,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אנא המתן והמנע מללחוץ על מקשים כלשהם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17358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הנח את האצבע בנקודת ההתחלה ואז לחץ רווח פעם אחת</a:t>
            </a:r>
          </a:p>
        </p:txBody>
      </p:sp>
    </p:spTree>
    <p:extLst>
      <p:ext uri="{BB962C8B-B14F-4D97-AF65-F5344CB8AC3E}">
        <p14:creationId xmlns:p14="http://schemas.microsoft.com/office/powerpoint/2010/main" val="158161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6340"/>
              </p:ext>
            </p:extLst>
          </p:nvPr>
        </p:nvGraphicFramePr>
        <p:xfrm>
          <a:off x="1557867" y="1379108"/>
          <a:ext cx="9076266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7626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3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4093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6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rgbClr val="595959"/>
                </a:solidFill>
              </a:rPr>
              <a:t>גע בנקודה הכחולה ואז לחץ רווח פעם אחת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6200"/>
              </p:ext>
            </p:extLst>
          </p:nvPr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0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22469" y="71027"/>
            <a:ext cx="10808368" cy="2409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starting point and press ‘s’.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Put marker on blue circle A and press ‘a’, then on B and press ‘b’.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Marker on table exactly below A, and </a:t>
            </a:r>
            <a:r>
              <a:rPr lang="en-US" sz="2400" b="1"/>
              <a:t>press ‘t’.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Adjust screen so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Angle between AB and AS is 90⁰ (S = start point).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Distance from starting point to screen is 40 cm.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Height of A is 25 cm.</a:t>
            </a:r>
          </a:p>
          <a:p>
            <a:pPr marL="0" indent="0">
              <a:buNone/>
            </a:pPr>
            <a:r>
              <a:rPr lang="en-US" sz="2400" b="1" dirty="0"/>
              <a:t>Repeat until all conditions are met, then press space.</a:t>
            </a:r>
            <a:endParaRPr lang="he-IL" sz="2400" b="1" dirty="0"/>
          </a:p>
          <a:p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920"/>
              </p:ext>
            </p:extLst>
          </p:nvPr>
        </p:nvGraphicFramePr>
        <p:xfrm>
          <a:off x="5081155" y="2674306"/>
          <a:ext cx="7110844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2156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568688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448A-B7F5-4830-913D-C9F6A353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7039"/>
              </p:ext>
            </p:extLst>
          </p:nvPr>
        </p:nvGraphicFramePr>
        <p:xfrm>
          <a:off x="4450773" y="2674306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09A9D-193B-41BE-8D5D-486A55741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27330"/>
              </p:ext>
            </p:extLst>
          </p:nvPr>
        </p:nvGraphicFramePr>
        <p:xfrm>
          <a:off x="4450773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377A96-D01A-4E09-B218-33530963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83385"/>
              </p:ext>
            </p:extLst>
          </p:nvPr>
        </p:nvGraphicFramePr>
        <p:xfrm>
          <a:off x="8750878" y="2286904"/>
          <a:ext cx="3290454" cy="1283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90454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algn="ctr" rtl="1"/>
                      <a:r>
                        <a:rPr lang="en-US" sz="4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27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3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בשלב האימון הראשון כל חזרה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גירויים ויזואליים ובסופם מילה.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ייצגה דבר טבעי (למשל: שמש, עלה) או מלאכותי (למשל: לפטופ, תיק).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נתרגל תגובה בזמן המתאים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35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304800" y="572614"/>
            <a:ext cx="11629636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החל מעכשיו 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 צלב </a:t>
            </a:r>
            <a:r>
              <a:rPr lang="he-IL" sz="3200" dirty="0" err="1"/>
              <a:t>פיקצסיה</a:t>
            </a:r>
            <a:r>
              <a:rPr lang="he-IL" sz="3200" dirty="0"/>
              <a:t> (+), השתדלו להתמקד במיקום זה לאורך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אחריו יוצגו לכם רצף הגירויים </a:t>
            </a:r>
            <a:r>
              <a:rPr lang="he-IL" sz="3200" dirty="0" err="1"/>
              <a:t>הויזואליים</a:t>
            </a:r>
            <a:r>
              <a:rPr lang="he-IL" sz="3200" dirty="0"/>
              <a:t> אך הפעם מילה נוספת תהיה ממוסכת ביניהם.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תוצג מילה שניה כמו בחלק הקודם של הניסוי.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בדומה לחלק הראשון תתבקשו לקבוע </a:t>
            </a:r>
            <a:r>
              <a:rPr lang="he-IL" sz="3200" b="1" dirty="0"/>
              <a:t>מהר ככל האפשר</a:t>
            </a:r>
            <a:r>
              <a:rPr lang="he-IL" sz="3200" dirty="0"/>
              <a:t>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הממוסכת (זאת שהוצגה </a:t>
            </a:r>
            <a:r>
              <a:rPr lang="he-IL" sz="3200" b="1" u="sng" dirty="0"/>
              <a:t>ראשונה</a:t>
            </a:r>
            <a:r>
              <a:rPr lang="he-IL" sz="3200" dirty="0"/>
              <a:t>),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הממוסכת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92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כעת נראה דוגמה לחזרה אחת של הניסוי.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לחץ רווח להתחלת הדוגמה.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69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223312"/>
            <a:ext cx="12192000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האם המילה ייצגה דבר טבעי או מלאכותי?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174876"/>
          <a:ext cx="9076266" cy="106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1697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מלאכותי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F9F99-453D-44F1-88EC-228F7966FFE4}"/>
              </a:ext>
            </a:extLst>
          </p:cNvPr>
          <p:cNvGraphicFramePr>
            <a:graphicFrameLocks noGrp="1"/>
          </p:cNvGraphicFramePr>
          <p:nvPr/>
        </p:nvGraphicFramePr>
        <p:xfrm>
          <a:off x="1557867" y="2674306"/>
          <a:ext cx="9076266" cy="1676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4555066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83817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9C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he-IL" sz="7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9CC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7200" b="1" dirty="0">
                          <a:solidFill>
                            <a:srgbClr val="709CC0"/>
                          </a:solidFill>
                        </a:rPr>
                        <a:t>o</a:t>
                      </a:r>
                      <a:endParaRPr lang="he-IL" sz="7200" b="1" dirty="0">
                        <a:solidFill>
                          <a:srgbClr val="709CC0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640A27-01A1-4CBA-BA12-916E63F5099E}"/>
              </a:ext>
            </a:extLst>
          </p:cNvPr>
          <p:cNvSpPr txBox="1">
            <a:spLocks/>
          </p:cNvSpPr>
          <p:nvPr/>
        </p:nvSpPr>
        <p:spPr>
          <a:xfrm>
            <a:off x="691816" y="3166487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535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540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92</cp:revision>
  <dcterms:created xsi:type="dcterms:W3CDTF">2020-02-24T12:59:58Z</dcterms:created>
  <dcterms:modified xsi:type="dcterms:W3CDTF">2021-05-25T14:48:01Z</dcterms:modified>
</cp:coreProperties>
</file>