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71" r:id="rId3"/>
    <p:sldId id="362" r:id="rId4"/>
    <p:sldId id="372" r:id="rId5"/>
    <p:sldId id="373" r:id="rId6"/>
    <p:sldId id="374" r:id="rId7"/>
    <p:sldId id="370" r:id="rId8"/>
    <p:sldId id="258" r:id="rId9"/>
    <p:sldId id="260" r:id="rId10"/>
    <p:sldId id="262" r:id="rId11"/>
    <p:sldId id="261" r:id="rId12"/>
    <p:sldId id="264" r:id="rId13"/>
    <p:sldId id="263" r:id="rId1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9151-FC7B-43F1-A2CB-E6B11BEE6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05992-9AEA-4014-8F41-334EA771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7E98-4EAF-44EB-94E8-40B018FB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ה'/תמוז/תשפ"ב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913A2-3DB9-4950-96D4-6D11D3D7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63451-F4FE-4132-A5CD-5B72CCA2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51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D466-9634-43B7-B6F5-08DD49FA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589EA-1974-4678-967B-95F9762E8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072AF-B215-464F-9987-6D56222A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ה'/תמוז/תשפ"ב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9FE7A-8111-4FFD-A7B5-6DF77F4C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24546-20A2-489E-B1F7-B1008CA7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6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50A17-6E07-4CFF-93B8-D67575074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81891-B433-4D8A-B607-A5C16DDA4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F47B5-C843-4D48-80C3-A368ACB3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ה'/תמוז/תשפ"ב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34A28-DF66-40E4-B243-4A13E114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075C4-524C-4107-9BFD-ABA89D51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935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9D86-B1A8-4099-8A57-65CF5984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565B-46C7-4845-92B6-E7600141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05F5-2DC6-4E94-8CA0-D60B73F9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ה'/תמוז/תשפ"ב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C17D8-7801-4EAC-AC1E-CCB0B536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26D53-13AB-488E-84BD-85297074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716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E12D-ECE8-4F5C-8CE1-813CC35C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80127-E0A3-4424-B5F9-2AAD0D570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F4BE-6290-4985-AE89-89E8B82D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ה'/תמוז/תשפ"ב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F9568-249B-4D63-84F8-081FBCB1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F42DA-68F4-43F2-A239-C9831A82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08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3DC4-BC6A-44B0-BDD5-3F0E3528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FF1CB-A87A-43BD-AC8D-8B92C072F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67671-9D8C-472C-81D4-CB3258ADD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B7E58-15B3-4D99-BA1D-A01C81D5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ה'/תמוז/תשפ"ב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35B40-D334-46CE-8561-32B8BBD1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7B004-E334-4071-AFB1-28AD34C2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732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58B2-8227-4376-A2F6-50F1382F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BB146-0F76-4099-83D8-A290B8B33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1CAC6-2C11-4DE6-96A0-E6B270D20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D0577-E471-4678-94BA-50968E696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5E7E0-176A-4CC4-BD18-9F78B0027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6805C-0C24-42C2-A1F8-012E6F84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ה'/תמוז/תשפ"ב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E9BE3-5380-4527-9A7E-C02EA341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5634C-2B1B-40BB-95BD-380948C7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832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0F15-FB89-4810-B99E-30B4FE1C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E8D1F-6A26-4F3C-B328-2A426278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ה'/תמוז/תשפ"ב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58ECC-4CC2-47E8-A299-0DC1B8DD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DE175-C6D9-49DF-BFE1-245E254A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10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1774C-DD42-4634-8015-A1CB0445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ה'/תמוז/תשפ"ב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02127-7838-4315-BF2C-B4E7D71B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EF2E4-642E-4527-BEC6-29537EA5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0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C81D-9B82-4FD4-90C8-8B4DA553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171A-71CB-4BE6-8F76-CF41EC018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DC5DB-5B12-405E-9B18-61D96CE98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C08D2-CB40-48F7-B8E1-B4FEED2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ה'/תמוז/תשפ"ב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6CBF7-7725-4EB0-9722-49A35473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0C57A-93DB-4A5C-89CB-216EF646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795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3F62-C90D-43A8-941F-0EDAE716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ACA19-CECB-40C5-B369-45860C7CB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E80B4-5BDA-4F4B-890F-8BE6F52E2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10BF0-6370-4464-94BC-E68EAC81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ה'/תמוז/תשפ"ב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5BF99-A963-435D-8CC5-CF0C031D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D1428-0872-4C4B-AB32-A727E2B0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524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150A0-4C13-4F56-826C-93198300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D0256-3D81-4019-AA34-22EFA61E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6B47F-7767-46E1-9CF4-196570CA5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8381-D324-4E16-878A-260944863543}" type="datetimeFigureOut">
              <a:rPr lang="he-IL" smtClean="0"/>
              <a:t>ה'/תמוז/תשפ"ב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1004-E889-48B4-8436-7CFE3786C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E157-59E3-4D12-BDA7-BBA74F3B7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2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4C6781-F1A0-4337-B5C7-DD8F7B4E5A4B}"/>
              </a:ext>
            </a:extLst>
          </p:cNvPr>
          <p:cNvSpPr/>
          <p:nvPr/>
        </p:nvSpPr>
        <p:spPr>
          <a:xfrm>
            <a:off x="3682975" y="2891359"/>
            <a:ext cx="482606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 design</a:t>
            </a:r>
          </a:p>
        </p:txBody>
      </p:sp>
    </p:spTree>
    <p:extLst>
      <p:ext uri="{BB962C8B-B14F-4D97-AF65-F5344CB8AC3E}">
        <p14:creationId xmlns:p14="http://schemas.microsoft.com/office/powerpoint/2010/main" val="260250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  <a:p>
            <a:r>
              <a:rPr lang="en-US" b="1" dirty="0"/>
              <a:t>Task: </a:t>
            </a:r>
            <a:r>
              <a:rPr lang="en-US" dirty="0"/>
              <a:t>Prime recognition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2BDEDBA-467C-493A-847A-69E9FAE4CEE4}"/>
              </a:ext>
            </a:extLst>
          </p:cNvPr>
          <p:cNvSpPr txBox="1"/>
          <p:nvPr/>
        </p:nvSpPr>
        <p:spPr>
          <a:xfrm>
            <a:off x="5980914" y="4723395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FD9BDA-9E20-4F29-ABEA-802DF061D28E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278F317-F881-4F99-979C-1BCC81E8A7FE}"/>
              </a:ext>
            </a:extLst>
          </p:cNvPr>
          <p:cNvGrpSpPr/>
          <p:nvPr/>
        </p:nvGrpSpPr>
        <p:grpSpPr>
          <a:xfrm>
            <a:off x="7420329" y="4094522"/>
            <a:ext cx="2644904" cy="1182255"/>
            <a:chOff x="4164470" y="581890"/>
            <a:chExt cx="2644904" cy="1182255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1CA1A691-9ABF-4182-B521-548E6B4CD3D7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F660351-BF29-4278-8C2C-339885C65C76}"/>
                </a:ext>
              </a:extLst>
            </p:cNvPr>
            <p:cNvSpPr txBox="1"/>
            <p:nvPr/>
          </p:nvSpPr>
          <p:spPr>
            <a:xfrm>
              <a:off x="4164470" y="581890"/>
              <a:ext cx="264490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PHONE</a:t>
              </a:r>
              <a:endParaRPr lang="he-IL" sz="2800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7F85BA8-EAE4-4993-82BD-BCB83904DFF3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A741A1A-14B2-47F3-9639-94CCCC9BCD75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584B77E-5C0E-4419-A920-3D368896EE6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75FC0202-9BB3-4CEF-90C3-6BBB4E2D421F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BDD51D1-611F-4816-85E6-13A20D7916B7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E7ED5FD-89A7-4AE1-96B4-A2080509464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AD77EBD-3DFD-4BE3-AC60-D0FBA0392EFD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9C5E0E5-6FD5-4ED2-B479-533E07DB9335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53C99F6-FA4E-41EA-81FA-5C2FC9E4F506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0515F77-4AF8-418A-8BCB-2920FB437896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5A434EEF-CA08-4BD6-A465-8B24815C8029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227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Prime recognition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2BDEDBA-467C-493A-847A-69E9FAE4CEE4}"/>
              </a:ext>
            </a:extLst>
          </p:cNvPr>
          <p:cNvSpPr txBox="1"/>
          <p:nvPr/>
        </p:nvSpPr>
        <p:spPr>
          <a:xfrm>
            <a:off x="5980914" y="4723395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FD9BDA-9E20-4F29-ABEA-802DF061D28E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CLOUD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278F317-F881-4F99-979C-1BCC81E8A7FE}"/>
              </a:ext>
            </a:extLst>
          </p:cNvPr>
          <p:cNvGrpSpPr/>
          <p:nvPr/>
        </p:nvGrpSpPr>
        <p:grpSpPr>
          <a:xfrm>
            <a:off x="7420329" y="4094522"/>
            <a:ext cx="2644904" cy="1182255"/>
            <a:chOff x="4164470" y="581890"/>
            <a:chExt cx="2644904" cy="1182255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1CA1A691-9ABF-4182-B521-548E6B4CD3D7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F660351-BF29-4278-8C2C-339885C65C76}"/>
                </a:ext>
              </a:extLst>
            </p:cNvPr>
            <p:cNvSpPr txBox="1"/>
            <p:nvPr/>
          </p:nvSpPr>
          <p:spPr>
            <a:xfrm>
              <a:off x="4164470" y="581890"/>
              <a:ext cx="264490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TIGER    CLOUD</a:t>
              </a:r>
              <a:endParaRPr lang="he-IL" sz="2800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7F85BA8-EAE4-4993-82BD-BCB83904DFF3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A741A1A-14B2-47F3-9639-94CCCC9BCD75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584B77E-5C0E-4419-A920-3D368896EE6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75FC0202-9BB3-4CEF-90C3-6BBB4E2D421F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BDD51D1-611F-4816-85E6-13A20D7916B7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E7ED5FD-89A7-4AE1-96B4-A2080509464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AD77EBD-3DFD-4BE3-AC60-D0FBA0392EFD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9C5E0E5-6FD5-4ED2-B479-533E07DB9335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53C99F6-FA4E-41EA-81FA-5C2FC9E4F506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0515F77-4AF8-418A-8BCB-2920FB437896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27E36463-856F-4676-9039-11FB755AB0CB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288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93446A-9488-47A7-98EE-8E4740154F08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BB83C99-B803-4D70-B26B-93BA95D4CBC9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7C8C04-62A8-4418-9EAA-B5BBB76CFA9C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67057-0D29-4D60-AC54-66BAA186E726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600DF63-42C7-473C-B346-A5AB852CAB32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D3F43C-BA51-4EEB-8B17-0E8E2D091074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C43783-0918-4D63-85B0-124CACE93493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87D708-B705-4EFA-978C-297EC55834CB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FBA7A2-5140-4064-A760-D9BB6768D560}"/>
              </a:ext>
            </a:extLst>
          </p:cNvPr>
          <p:cNvGrpSpPr/>
          <p:nvPr/>
        </p:nvGrpSpPr>
        <p:grpSpPr>
          <a:xfrm>
            <a:off x="8338781" y="4879379"/>
            <a:ext cx="2504709" cy="1182255"/>
            <a:chOff x="4217798" y="581890"/>
            <a:chExt cx="2504709" cy="118225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9B8C09D-66BE-49C6-8C3A-7EBDE7DE1051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E58C92-DDA8-43A6-A503-C6B92DDB308F}"/>
                </a:ext>
              </a:extLst>
            </p:cNvPr>
            <p:cNvSpPr txBox="1"/>
            <p:nvPr/>
          </p:nvSpPr>
          <p:spPr>
            <a:xfrm>
              <a:off x="4217798" y="581890"/>
              <a:ext cx="250470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PHONE</a:t>
              </a:r>
              <a:endParaRPr lang="he-IL" sz="28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0225852-C176-4637-AF9D-B3ACA28E12C4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E40F2AB-526B-4825-9B5F-505D2A774D27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099A53-6E68-4F5D-B51F-786F3F0581E0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DB045E-6E4F-43A5-8F71-30FB4BD4C2AB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803C26E-7FD2-483E-9378-8B2734F3474C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EE112A-3EB9-4751-A178-424CE0D9A964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5A2727-AF27-44CF-932F-8C6486098FD5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430D6A0-1375-4885-BACF-37EE0AADEAAE}"/>
              </a:ext>
            </a:extLst>
          </p:cNvPr>
          <p:cNvSpPr txBox="1"/>
          <p:nvPr/>
        </p:nvSpPr>
        <p:spPr>
          <a:xfrm>
            <a:off x="69843" y="6118708"/>
            <a:ext cx="452746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same block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03853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CLOUD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93446A-9488-47A7-98EE-8E4740154F08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BB83C99-B803-4D70-B26B-93BA95D4CBC9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7C8C04-62A8-4418-9EAA-B5BBB76CFA9C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67057-0D29-4D60-AC54-66BAA186E726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600DF63-42C7-473C-B346-A5AB852CAB32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D3F43C-BA51-4EEB-8B17-0E8E2D091074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C43783-0918-4D63-85B0-124CACE93493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87D708-B705-4EFA-978C-297EC55834CB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FBA7A2-5140-4064-A760-D9BB6768D560}"/>
              </a:ext>
            </a:extLst>
          </p:cNvPr>
          <p:cNvGrpSpPr/>
          <p:nvPr/>
        </p:nvGrpSpPr>
        <p:grpSpPr>
          <a:xfrm>
            <a:off x="8338781" y="4879379"/>
            <a:ext cx="2504709" cy="1182255"/>
            <a:chOff x="4217798" y="581890"/>
            <a:chExt cx="2504709" cy="118225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9B8C09D-66BE-49C6-8C3A-7EBDE7DE1051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E58C92-DDA8-43A6-A503-C6B92DDB308F}"/>
                </a:ext>
              </a:extLst>
            </p:cNvPr>
            <p:cNvSpPr txBox="1"/>
            <p:nvPr/>
          </p:nvSpPr>
          <p:spPr>
            <a:xfrm>
              <a:off x="4217798" y="581890"/>
              <a:ext cx="250470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CLOUD    TIGER</a:t>
              </a:r>
              <a:endParaRPr lang="he-IL" sz="28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0225852-C176-4637-AF9D-B3ACA28E12C4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E40F2AB-526B-4825-9B5F-505D2A774D27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099A53-6E68-4F5D-B51F-786F3F0581E0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DB045E-6E4F-43A5-8F71-30FB4BD4C2AB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803C26E-7FD2-483E-9378-8B2734F3474C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EE112A-3EB9-4751-A178-424CE0D9A964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5A2727-AF27-44CF-932F-8C6486098FD5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D2D8329-C9D5-47E8-A763-6612600BD6AF}"/>
              </a:ext>
            </a:extLst>
          </p:cNvPr>
          <p:cNvSpPr txBox="1"/>
          <p:nvPr/>
        </p:nvSpPr>
        <p:spPr>
          <a:xfrm>
            <a:off x="69843" y="6118708"/>
            <a:ext cx="452746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same block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3234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3F5D13A-0C5C-4753-9F06-15A7808D875C}"/>
              </a:ext>
            </a:extLst>
          </p:cNvPr>
          <p:cNvGrpSpPr/>
          <p:nvPr/>
        </p:nvGrpSpPr>
        <p:grpSpPr>
          <a:xfrm>
            <a:off x="1390403" y="1364911"/>
            <a:ext cx="4899980" cy="4446257"/>
            <a:chOff x="1013614" y="2567216"/>
            <a:chExt cx="3718511" cy="337418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A46C887-F46A-4191-9085-B27277E2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C55E46-DE39-4AB0-95C7-96F4B5C428E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5FEB5B-F7CD-42B4-B65B-0880CE8726CA}"/>
              </a:ext>
            </a:extLst>
          </p:cNvPr>
          <p:cNvSpPr txBox="1"/>
          <p:nvPr/>
        </p:nvSpPr>
        <p:spPr>
          <a:xfrm>
            <a:off x="2536404" y="1324794"/>
            <a:ext cx="8995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270ms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5D643-375E-4FC3-A23A-5529D52A98B0}"/>
              </a:ext>
            </a:extLst>
          </p:cNvPr>
          <p:cNvSpPr txBox="1"/>
          <p:nvPr/>
        </p:nvSpPr>
        <p:spPr>
          <a:xfrm>
            <a:off x="3549694" y="1978381"/>
            <a:ext cx="7775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30ms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61551-F5C1-481A-99B8-85E8156AF1E4}"/>
              </a:ext>
            </a:extLst>
          </p:cNvPr>
          <p:cNvSpPr txBox="1"/>
          <p:nvPr/>
        </p:nvSpPr>
        <p:spPr>
          <a:xfrm>
            <a:off x="4219674" y="2631968"/>
            <a:ext cx="8980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30ms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A8009-59FB-48D8-97AA-C436DBCDF0F1}"/>
              </a:ext>
            </a:extLst>
          </p:cNvPr>
          <p:cNvSpPr txBox="1"/>
          <p:nvPr/>
        </p:nvSpPr>
        <p:spPr>
          <a:xfrm>
            <a:off x="5016551" y="3315471"/>
            <a:ext cx="10258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30ms</a:t>
            </a:r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167BF-DD1B-46C9-9109-022D1935619D}"/>
              </a:ext>
            </a:extLst>
          </p:cNvPr>
          <p:cNvSpPr txBox="1"/>
          <p:nvPr/>
        </p:nvSpPr>
        <p:spPr>
          <a:xfrm>
            <a:off x="5724898" y="3983912"/>
            <a:ext cx="10085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500ms</a:t>
            </a:r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3C6DA-BDB6-4E25-B224-941EF6D4795F}"/>
              </a:ext>
            </a:extLst>
          </p:cNvPr>
          <p:cNvSpPr txBox="1"/>
          <p:nvPr/>
        </p:nvSpPr>
        <p:spPr>
          <a:xfrm>
            <a:off x="1497861" y="584221"/>
            <a:ext cx="9910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1000ms</a:t>
            </a:r>
            <a:endParaRPr lang="he-I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329B02-D334-4ECA-8A8C-78188E2A3B3A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FE72CF8-6C18-438B-89C7-CE7A1A2A39AA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1907959-6689-4878-8780-9C7D47FF54A6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4813332-944F-438B-A760-0EF99A87A57A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D310A88-F2A9-4E2F-8C31-92607B7072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E35D76D-7ADE-4E98-9194-9C9A03ED32C9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DADB093-02B5-426E-BE63-52D1FA62745B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0097E51-7AEF-4BD6-8206-BCA200CA04AC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15B5A5-E6C4-4828-B3D3-0A65C102876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7067EEB-5624-4539-A80B-4CC88C45A876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540883-C440-42B8-A4BB-671845D84424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8854A4-BB69-4520-8B7D-811AB9AE4794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B058D8-6241-42C2-A419-7B3B857ECA34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1092DA-D66B-4546-97BB-6CE48835296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F621BDF-9A80-4323-814F-41767227A7D2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8B9EE7-E186-41ED-8373-BC967620D513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E557785-64A3-4808-AAF3-ABF8AE20FFEF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E1E0C53-3536-48E4-A052-89B32CCB80C8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C203DDE-9595-4203-825A-A6CC7D381E7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4CBB2D-639F-4E9E-87EB-6462CE25D2D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F31335E-BA5B-4D43-93CD-4356104AEF70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0AACEC-4FC9-48FD-B96B-F223EAE008BF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9AF485-B139-4601-8005-C671038DDF23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F4CF94-E0B2-47B6-B196-297795DA179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3C50DA-156B-427B-B208-F1C6467A9304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60B2426-A90F-4C23-9BC9-3611581D335C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E73E803-BF4F-49FB-B729-265160C8C4C4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AB87BB-E2EC-4B48-8ACD-C090A91E769A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C719D00-A56D-4D32-8D26-4E9ED96D6309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796F2D6-919B-4A5D-B166-99EE9276B444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F4D58B9-ED27-4371-A048-DCAB4595112E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2535A2C-8F74-48A6-8FB4-70C6B358CBE6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226A05A-D720-4868-B1EF-AA9B0DB67D7E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C10DD20-A0F2-4164-A25E-F936A1262ABE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14D0AAE-3388-47AE-AAEB-BCE6D74F91C0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15FD41A-8FD4-43F5-90E9-70C95A87F7D2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22C5725-72A8-4192-B701-6A5D20C117CC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61380D6-A83B-4F2B-A296-D16DA1D836FF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0872772-B378-441C-BFD5-6E4008D1639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760F6DC-AAA2-4FD5-A744-D8312F57DF1F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4C65050-DAAF-4D6A-8E5D-95703326CFA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BFCB7A0-21D0-44C4-BE8A-2B8440AF1C9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1D8BC8D-038B-41C8-9D13-6860E419C49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13BE6AB-16E3-481B-9DD6-1B8228AE07F9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2C81E50-506F-4978-A7A7-FB5121EDF63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A302195-23AB-4D88-8D34-CEFDF77694AE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11B8F2E-8466-43FE-A131-84070860EF8C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1529CB17-BA69-4A1B-A30F-2F8DC942578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96B7866-0ED4-4674-A6C5-DCE14FFE7680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707A19-2B10-4F1B-8289-51DEE520948F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4084849-1176-4796-B03D-E44DE363447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E6ACEA2-9D9E-4A18-A97C-26C0F8CFDD20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D03460B-4564-4BEE-AA62-D988E0DF935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DE2A07D-E9B1-4157-92A1-1ECA0DDD5D6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73E2B55-BD82-43F9-8D1C-6C4D77D6157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1107D58-189F-4A1E-A595-0ECDF339E45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484E7B3-E32B-4C48-B418-DC72CF883841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090BAA5-91F2-40CB-B3D9-9FA3942DA383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95E5D37-E6D7-48E9-8961-AEB632E183C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9CFC09-B07C-460F-9FDA-6CCE1AF7EC59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81729AF-E13C-4EAD-8D52-682C68C911F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FEA5DD1-6A31-4123-88B5-44E99B5D38F2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5A0987-0538-4A5C-B605-12557AC893FA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36E42A8-C7FA-46AD-9071-461DA41AADF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8F2420D-5F33-46ED-8066-E3994D507914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11905FF-5BE4-43BE-8225-C86E9E070CA6}"/>
              </a:ext>
            </a:extLst>
          </p:cNvPr>
          <p:cNvGrpSpPr/>
          <p:nvPr/>
        </p:nvGrpSpPr>
        <p:grpSpPr>
          <a:xfrm>
            <a:off x="6659568" y="3364618"/>
            <a:ext cx="2706872" cy="1182255"/>
            <a:chOff x="6659568" y="3364618"/>
            <a:chExt cx="2706872" cy="1182255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F03E889E-C9ED-4DBF-B0E1-B48DA66AF62E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BD37A69-0935-4104-A135-46D6407826F1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        Natural</a:t>
              </a:r>
              <a:endParaRPr lang="he-IL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EEAA3F9-99AA-410C-8BFB-D01734E434B6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D396240-ECD7-4BD8-8D48-99145BA949F8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7777302-3F47-4A25-BB97-5220FDD5EF90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871434B-1DB1-4128-902B-D5E0AAB20565}"/>
              </a:ext>
            </a:extLst>
          </p:cNvPr>
          <p:cNvGrpSpPr/>
          <p:nvPr/>
        </p:nvGrpSpPr>
        <p:grpSpPr>
          <a:xfrm>
            <a:off x="7456062" y="4114793"/>
            <a:ext cx="2504709" cy="1182255"/>
            <a:chOff x="8338781" y="4879379"/>
            <a:chExt cx="2504709" cy="118225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D074646-7894-4AE0-BC1E-22EBAA2015AE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E63C65E2-969F-480D-A8A9-E76389948412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3C0C15B-F166-4919-AD24-68D8E72AE20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PHONE</a:t>
                </a:r>
                <a:endParaRPr lang="he-IL" sz="2800" dirty="0"/>
              </a:p>
            </p:txBody>
          </p:sp>
        </p:grp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EDE6071-8E72-4CC5-ADEA-C9AD73F531B9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20E5C76-458D-4D53-994B-4DEAE013B6EA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7FBD49A-2C6D-4F2F-8F94-D20BEDBC0E66}"/>
              </a:ext>
            </a:extLst>
          </p:cNvPr>
          <p:cNvGrpSpPr/>
          <p:nvPr/>
        </p:nvGrpSpPr>
        <p:grpSpPr>
          <a:xfrm>
            <a:off x="8325035" y="4831936"/>
            <a:ext cx="2293650" cy="1182255"/>
            <a:chOff x="7158178" y="581890"/>
            <a:chExt cx="2293650" cy="1182255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AB962D2B-F4BB-47DA-A515-E7A39BDE6127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FCDF286-8CD2-48AA-95B4-627A11DB18AE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D59E7B9-27DB-45C1-9E05-545BF076A600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170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678649" y="1876791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580479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2234066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887653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571156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961627" y="4239597"/>
            <a:ext cx="294498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   0-1500ms</a:t>
            </a:r>
          </a:p>
          <a:p>
            <a:r>
              <a:rPr lang="en-US" sz="1600" dirty="0"/>
              <a:t>   (Target present for 500ms)</a:t>
            </a:r>
            <a:endParaRPr lang="he-IL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839906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983517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753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7293691" y="516740"/>
            <a:ext cx="339222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Exp 1</a:t>
            </a:r>
          </a:p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263906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19724" y="923341"/>
            <a:ext cx="2290619" cy="1182255"/>
            <a:chOff x="1472498" y="2452128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72498" y="245212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520050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2188488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903160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620303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370478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5087621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06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678649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961627" y="3983912"/>
            <a:ext cx="294498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   100-740ms</a:t>
            </a:r>
          </a:p>
          <a:p>
            <a:r>
              <a:rPr lang="en-US" sz="1600" dirty="0"/>
              <a:t>   (Target present for 500ms)</a:t>
            </a:r>
            <a:endParaRPr lang="he-IL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727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49758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7293691" y="261055"/>
            <a:ext cx="339222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Exp 2</a:t>
            </a:r>
          </a:p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8A248D-4087-4618-8261-0B6FBC19E735}"/>
              </a:ext>
            </a:extLst>
          </p:cNvPr>
          <p:cNvGrpSpPr/>
          <p:nvPr/>
        </p:nvGrpSpPr>
        <p:grpSpPr>
          <a:xfrm>
            <a:off x="2429336" y="-1646"/>
            <a:ext cx="2706872" cy="1192122"/>
            <a:chOff x="2429336" y="-1646"/>
            <a:chExt cx="2706872" cy="11921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96C031-11D2-4C9C-91FC-63527B1A7B48}"/>
                </a:ext>
              </a:extLst>
            </p:cNvPr>
            <p:cNvGrpSpPr/>
            <p:nvPr/>
          </p:nvGrpSpPr>
          <p:grpSpPr>
            <a:xfrm>
              <a:off x="2543361" y="8221"/>
              <a:ext cx="2290619" cy="1182255"/>
              <a:chOff x="7075587" y="1548348"/>
              <a:chExt cx="2290619" cy="1182255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1D1CC551-9147-4317-86CF-F341AC25F5DE}"/>
                  </a:ext>
                </a:extLst>
              </p:cNvPr>
              <p:cNvSpPr/>
              <p:nvPr/>
            </p:nvSpPr>
            <p:spPr>
              <a:xfrm>
                <a:off x="7075587" y="1548348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982F76A-E2A8-47E0-9936-EB7B6E9D3B9A}"/>
                  </a:ext>
                </a:extLst>
              </p:cNvPr>
              <p:cNvGrpSpPr/>
              <p:nvPr/>
            </p:nvGrpSpPr>
            <p:grpSpPr>
              <a:xfrm>
                <a:off x="8081920" y="2028825"/>
                <a:ext cx="238785" cy="238785"/>
                <a:chOff x="8081920" y="2028825"/>
                <a:chExt cx="238785" cy="23878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29C8DE8-9EFA-4987-9956-FAD88815EC0E}"/>
                    </a:ext>
                  </a:extLst>
                </p:cNvPr>
                <p:cNvCxnSpPr/>
                <p:nvPr/>
              </p:nvCxnSpPr>
              <p:spPr>
                <a:xfrm>
                  <a:off x="8205788" y="2028825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1AAE2DBA-36FF-4DF6-BFCA-1A405E72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01313" y="2034417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028EB7-8E10-467A-8266-80A3A445F462}"/>
                </a:ext>
              </a:extLst>
            </p:cNvPr>
            <p:cNvGrpSpPr/>
            <p:nvPr/>
          </p:nvGrpSpPr>
          <p:grpSpPr>
            <a:xfrm>
              <a:off x="2429336" y="-1646"/>
              <a:ext cx="2706872" cy="735455"/>
              <a:chOff x="8520734" y="811626"/>
              <a:chExt cx="2706872" cy="73545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DA4895-BD0C-4CB0-A0F1-4CD551EC595C}"/>
                  </a:ext>
                </a:extLst>
              </p:cNvPr>
              <p:cNvSpPr txBox="1"/>
              <p:nvPr/>
            </p:nvSpPr>
            <p:spPr>
              <a:xfrm>
                <a:off x="8520734" y="811626"/>
                <a:ext cx="270687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/>
                  <a:t>    Artificial                      Natural</a:t>
                </a:r>
                <a:endParaRPr lang="he-IL" sz="14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305E552-3AAE-49DC-AF9A-3359FEC70841}"/>
                  </a:ext>
                </a:extLst>
              </p:cNvPr>
              <p:cNvSpPr/>
              <p:nvPr/>
            </p:nvSpPr>
            <p:spPr>
              <a:xfrm>
                <a:off x="10417082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A09B025-F446-409E-BA1B-90D36E2BD944}"/>
                  </a:ext>
                </a:extLst>
              </p:cNvPr>
              <p:cNvSpPr/>
              <p:nvPr/>
            </p:nvSpPr>
            <p:spPr>
              <a:xfrm>
                <a:off x="8919825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F13E07-1873-4084-8782-FC38F3DAEF5A}"/>
              </a:ext>
            </a:extLst>
          </p:cNvPr>
          <p:cNvGrpSpPr/>
          <p:nvPr/>
        </p:nvGrpSpPr>
        <p:grpSpPr>
          <a:xfrm>
            <a:off x="3328616" y="672400"/>
            <a:ext cx="2706872" cy="1182255"/>
            <a:chOff x="3328616" y="672400"/>
            <a:chExt cx="2706872" cy="1182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AF95988-D8FC-4B58-B8BC-9B0E4AF018F0}"/>
                </a:ext>
              </a:extLst>
            </p:cNvPr>
            <p:cNvGrpSpPr/>
            <p:nvPr/>
          </p:nvGrpSpPr>
          <p:grpSpPr>
            <a:xfrm>
              <a:off x="3434279" y="672400"/>
              <a:ext cx="2290619" cy="1182255"/>
              <a:chOff x="1487053" y="2456872"/>
              <a:chExt cx="2290619" cy="118225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E03A158-CBB5-431D-AF38-87047E6FB136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00674-1D92-481E-9A18-D84EEDDAAF68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7CD0BA-4A75-4975-8ED2-BE4F2454023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9CAABD7-0362-4028-8F19-193AB43EC79A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835791F-56FD-4298-80B5-A88C4370A92A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4DC10A-3C74-4635-ABEA-EFBD82C760CF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003908-B167-4419-B89E-7D1F674DAA7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5E905F-EBBB-4319-9E34-5F2F624EEBB2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83AF7C7-6157-4D9A-BFBB-9277F0C64DE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266A37A-2ED7-446C-82C3-BF011B595564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672995-DBA3-40E9-802F-286010C54CE8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5294D9-A561-4805-B516-9294894EC1D9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CA50EB-4EB1-46B3-B716-276121C265DB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CB06ABA-55AD-4322-A99C-E54438242876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D3D8EF-8BB1-460F-AB16-0041E214A9C9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6B0F7E-E920-4C9D-9576-DEF20926DD14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3417D2-62CC-4AFF-8B1A-52FF4D258540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97C26D-7FD3-44EB-B928-91A8548E57AB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CF47E50-0112-4EF6-AA9C-FF823ED318B1}"/>
                </a:ext>
              </a:extLst>
            </p:cNvPr>
            <p:cNvSpPr txBox="1"/>
            <p:nvPr/>
          </p:nvSpPr>
          <p:spPr>
            <a:xfrm>
              <a:off x="3328616" y="693854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Artificial                      Natural</a:t>
              </a:r>
              <a:endParaRPr lang="he-IL" sz="140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E296648-DEC5-471B-A38E-532DF304F7D4}"/>
                </a:ext>
              </a:extLst>
            </p:cNvPr>
            <p:cNvSpPr/>
            <p:nvPr/>
          </p:nvSpPr>
          <p:spPr>
            <a:xfrm>
              <a:off x="5380829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C5BE2E4-6D3D-48C6-9E09-76F376A4C1D2}"/>
                </a:ext>
              </a:extLst>
            </p:cNvPr>
            <p:cNvSpPr/>
            <p:nvPr/>
          </p:nvSpPr>
          <p:spPr>
            <a:xfrm>
              <a:off x="3582233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A437BB-79D4-4591-9197-B94F54D5BE39}"/>
              </a:ext>
            </a:extLst>
          </p:cNvPr>
          <p:cNvGrpSpPr/>
          <p:nvPr/>
        </p:nvGrpSpPr>
        <p:grpSpPr>
          <a:xfrm>
            <a:off x="4199735" y="1247385"/>
            <a:ext cx="2706872" cy="1199235"/>
            <a:chOff x="4199735" y="1247385"/>
            <a:chExt cx="2706872" cy="11992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B9C2F58-80B4-464D-9D38-7FD55292CA8D}"/>
                </a:ext>
              </a:extLst>
            </p:cNvPr>
            <p:cNvGrpSpPr/>
            <p:nvPr/>
          </p:nvGrpSpPr>
          <p:grpSpPr>
            <a:xfrm>
              <a:off x="4320957" y="1264365"/>
              <a:ext cx="2290619" cy="1182255"/>
              <a:chOff x="1487053" y="2456872"/>
              <a:chExt cx="2290619" cy="118225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1EC7DEA-2500-4474-B029-983787E9D54E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9B822D-7676-4C65-A0A5-CD3D1CFECE7A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576779-2220-405F-8A27-60F0EE504F49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DD53479-53BD-4E05-B74D-FD2F4D467570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32B86E-1788-4674-B53B-EFE60C83AE89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B743592-E747-47F2-B4F6-9AFF3A3DD969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F3F031-BC51-4ADC-ABF9-91853DFF3071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E7F4071-D4A1-455A-8B49-5D17D4D3AB0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E095A23-0835-4F1D-8E42-60EA353640A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12BB59-BF30-4318-ADA7-DE0556F3A21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F23630E-C37A-471E-BE7C-D2150502F590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C746B2-E3AD-401B-87B6-1D086A79157F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7232D9-A8E1-4B6D-BE75-406822C5D660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A1CF94C-20DF-4700-BCDB-319FB8FEF915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4F9654D-7A66-4D74-872E-68A1A5A6B5D3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62F508F-83B6-4D63-8A2B-A5D7FD30D191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5CE5E66-D541-4F1D-9AC2-58EA76A2D6D9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E97C343-0363-440A-AB6A-D25A0706A3FA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439584-3BE1-46CF-A248-667AE0750F1E}"/>
                </a:ext>
              </a:extLst>
            </p:cNvPr>
            <p:cNvSpPr txBox="1"/>
            <p:nvPr/>
          </p:nvSpPr>
          <p:spPr>
            <a:xfrm>
              <a:off x="4199735" y="1247385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Artificial                      Natural</a:t>
              </a:r>
              <a:endParaRPr lang="he-IL" sz="1400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42815DF-D2C1-4415-8AA9-842C68178CDE}"/>
                </a:ext>
              </a:extLst>
            </p:cNvPr>
            <p:cNvSpPr/>
            <p:nvPr/>
          </p:nvSpPr>
          <p:spPr>
            <a:xfrm>
              <a:off x="6251948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5B4C170-96AA-413B-9C7A-2ED515E83A7A}"/>
                </a:ext>
              </a:extLst>
            </p:cNvPr>
            <p:cNvSpPr/>
            <p:nvPr/>
          </p:nvSpPr>
          <p:spPr>
            <a:xfrm>
              <a:off x="4453352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7BCAC4-2C27-4B29-85F3-1D45FFEBE13E}"/>
              </a:ext>
            </a:extLst>
          </p:cNvPr>
          <p:cNvGrpSpPr/>
          <p:nvPr/>
        </p:nvGrpSpPr>
        <p:grpSpPr>
          <a:xfrm>
            <a:off x="5004211" y="1930156"/>
            <a:ext cx="2706872" cy="1184902"/>
            <a:chOff x="5004211" y="1930156"/>
            <a:chExt cx="2706872" cy="11849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7AE56BE-6055-4097-B561-0C693C5D0F2D}"/>
                </a:ext>
              </a:extLst>
            </p:cNvPr>
            <p:cNvGrpSpPr/>
            <p:nvPr/>
          </p:nvGrpSpPr>
          <p:grpSpPr>
            <a:xfrm>
              <a:off x="5119493" y="1932803"/>
              <a:ext cx="2290619" cy="1182255"/>
              <a:chOff x="4322616" y="2456872"/>
              <a:chExt cx="2290619" cy="118225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7405CA7-8111-40C0-BE24-2006A6FD5E7B}"/>
                  </a:ext>
                </a:extLst>
              </p:cNvPr>
              <p:cNvSpPr/>
              <p:nvPr/>
            </p:nvSpPr>
            <p:spPr>
              <a:xfrm>
                <a:off x="4322616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918611-BCC0-4B74-8BDB-5981F0F57201}"/>
                  </a:ext>
                </a:extLst>
              </p:cNvPr>
              <p:cNvSpPr txBox="1"/>
              <p:nvPr/>
            </p:nvSpPr>
            <p:spPr>
              <a:xfrm>
                <a:off x="4479634" y="2794930"/>
                <a:ext cx="197658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   </a:t>
                </a:r>
                <a:endParaRPr lang="he-IL" sz="2800" dirty="0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8041EBE-9796-459E-833D-7C2D65378650}"/>
                </a:ext>
              </a:extLst>
            </p:cNvPr>
            <p:cNvSpPr txBox="1"/>
            <p:nvPr/>
          </p:nvSpPr>
          <p:spPr>
            <a:xfrm>
              <a:off x="5004211" y="1930156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B65616D-8DD2-4F78-A00F-F88589B4AFD8}"/>
                </a:ext>
              </a:extLst>
            </p:cNvPr>
            <p:cNvSpPr/>
            <p:nvPr/>
          </p:nvSpPr>
          <p:spPr>
            <a:xfrm>
              <a:off x="7056424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7C244F6-8420-4597-AED1-7F952D220E36}"/>
                </a:ext>
              </a:extLst>
            </p:cNvPr>
            <p:cNvSpPr/>
            <p:nvPr/>
          </p:nvSpPr>
          <p:spPr>
            <a:xfrm>
              <a:off x="5257828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625FDD-02FC-4908-BFC7-A1A5BCD86168}"/>
              </a:ext>
            </a:extLst>
          </p:cNvPr>
          <p:cNvGrpSpPr/>
          <p:nvPr/>
        </p:nvGrpSpPr>
        <p:grpSpPr>
          <a:xfrm>
            <a:off x="5887799" y="2644522"/>
            <a:ext cx="2706872" cy="1185208"/>
            <a:chOff x="5887799" y="2644522"/>
            <a:chExt cx="2706872" cy="118520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C66198C-F334-4FDB-8D22-DE8040DDA814}"/>
                </a:ext>
              </a:extLst>
            </p:cNvPr>
            <p:cNvGrpSpPr/>
            <p:nvPr/>
          </p:nvGrpSpPr>
          <p:grpSpPr>
            <a:xfrm>
              <a:off x="5994833" y="2647475"/>
              <a:ext cx="2290619" cy="1182255"/>
              <a:chOff x="1487053" y="2456872"/>
              <a:chExt cx="2290619" cy="118225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2E405BD2-8812-48F4-A139-62E1F70C3F90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66A37D2-ECDF-468B-BC97-EBB54A93F45E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9644929-8E54-45A9-8256-DCEFB0B507A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7DEBF7-2BEE-4149-B6B9-03A4C7D271DF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CACBBAB-6543-4673-9922-B65913683303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99DDBB-5853-4477-BBA7-BC8BCAB69BC0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9B5CB5-E143-4B22-962E-123DE784465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41AC330-9652-4182-8215-1387218DFFE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DF133AA-1CFA-4090-A86B-38D156C2EFAA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2C1058C-D652-47A8-B38B-90580087ADA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208C02A-7CB6-4C29-AF43-0D7E24D29F4B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1AE9C16-DEDC-4B60-8459-B80885A873CD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69E3875-1CF3-4D66-B5B1-E066046C9008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E9C5D3F-6D2B-4605-A87E-EB759F6DAB07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B569914-D87A-4DC8-B1E8-74619DAD573C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2F948C8-1DAE-4EA8-9516-9D6BACC9F8ED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7137670-258D-4E43-8A87-A5FCC1AF87D7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E880BDA-92ED-4097-8B52-F050D360E678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EEB564B-7268-47F7-A54B-AB27A9721B68}"/>
                </a:ext>
              </a:extLst>
            </p:cNvPr>
            <p:cNvSpPr txBox="1"/>
            <p:nvPr/>
          </p:nvSpPr>
          <p:spPr>
            <a:xfrm>
              <a:off x="5887799" y="2644522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F03E09C-6020-4B03-8C11-3FA9D8C25AD5}"/>
                </a:ext>
              </a:extLst>
            </p:cNvPr>
            <p:cNvSpPr/>
            <p:nvPr/>
          </p:nvSpPr>
          <p:spPr>
            <a:xfrm>
              <a:off x="7940012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1B023F-256C-4B7A-AEB0-4C876FF74B04}"/>
                </a:ext>
              </a:extLst>
            </p:cNvPr>
            <p:cNvSpPr/>
            <p:nvPr/>
          </p:nvSpPr>
          <p:spPr>
            <a:xfrm>
              <a:off x="6141416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364618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114793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4831936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518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678649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961627" y="3983912"/>
            <a:ext cx="294498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   100-740ms</a:t>
            </a:r>
          </a:p>
          <a:p>
            <a:r>
              <a:rPr lang="en-US" sz="1600" dirty="0"/>
              <a:t>   (Target present for 500ms)</a:t>
            </a:r>
            <a:endParaRPr lang="he-IL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727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49758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7293691" y="261055"/>
            <a:ext cx="339222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Exp 3</a:t>
            </a:r>
          </a:p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8A248D-4087-4618-8261-0B6FBC19E735}"/>
              </a:ext>
            </a:extLst>
          </p:cNvPr>
          <p:cNvGrpSpPr/>
          <p:nvPr/>
        </p:nvGrpSpPr>
        <p:grpSpPr>
          <a:xfrm>
            <a:off x="2429336" y="-1646"/>
            <a:ext cx="2706872" cy="1192122"/>
            <a:chOff x="2429336" y="-1646"/>
            <a:chExt cx="2706872" cy="11921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96C031-11D2-4C9C-91FC-63527B1A7B48}"/>
                </a:ext>
              </a:extLst>
            </p:cNvPr>
            <p:cNvGrpSpPr/>
            <p:nvPr/>
          </p:nvGrpSpPr>
          <p:grpSpPr>
            <a:xfrm>
              <a:off x="2543361" y="8221"/>
              <a:ext cx="2290619" cy="1182255"/>
              <a:chOff x="7075587" y="1548348"/>
              <a:chExt cx="2290619" cy="1182255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1D1CC551-9147-4317-86CF-F341AC25F5DE}"/>
                  </a:ext>
                </a:extLst>
              </p:cNvPr>
              <p:cNvSpPr/>
              <p:nvPr/>
            </p:nvSpPr>
            <p:spPr>
              <a:xfrm>
                <a:off x="7075587" y="1548348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982F76A-E2A8-47E0-9936-EB7B6E9D3B9A}"/>
                  </a:ext>
                </a:extLst>
              </p:cNvPr>
              <p:cNvGrpSpPr/>
              <p:nvPr/>
            </p:nvGrpSpPr>
            <p:grpSpPr>
              <a:xfrm>
                <a:off x="8081920" y="2028825"/>
                <a:ext cx="238785" cy="238785"/>
                <a:chOff x="8081920" y="2028825"/>
                <a:chExt cx="238785" cy="23878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29C8DE8-9EFA-4987-9956-FAD88815EC0E}"/>
                    </a:ext>
                  </a:extLst>
                </p:cNvPr>
                <p:cNvCxnSpPr/>
                <p:nvPr/>
              </p:nvCxnSpPr>
              <p:spPr>
                <a:xfrm>
                  <a:off x="8205788" y="2028825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1AAE2DBA-36FF-4DF6-BFCA-1A405E72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01313" y="2034417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028EB7-8E10-467A-8266-80A3A445F462}"/>
                </a:ext>
              </a:extLst>
            </p:cNvPr>
            <p:cNvGrpSpPr/>
            <p:nvPr/>
          </p:nvGrpSpPr>
          <p:grpSpPr>
            <a:xfrm>
              <a:off x="2429336" y="-1646"/>
              <a:ext cx="2706872" cy="735455"/>
              <a:chOff x="8520734" y="811626"/>
              <a:chExt cx="2706872" cy="73545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DA4895-BD0C-4CB0-A0F1-4CD551EC595C}"/>
                  </a:ext>
                </a:extLst>
              </p:cNvPr>
              <p:cNvSpPr txBox="1"/>
              <p:nvPr/>
            </p:nvSpPr>
            <p:spPr>
              <a:xfrm>
                <a:off x="8520734" y="811626"/>
                <a:ext cx="270687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/>
                  <a:t>    Artificial                      Natural</a:t>
                </a:r>
                <a:endParaRPr lang="he-IL" sz="14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305E552-3AAE-49DC-AF9A-3359FEC70841}"/>
                  </a:ext>
                </a:extLst>
              </p:cNvPr>
              <p:cNvSpPr/>
              <p:nvPr/>
            </p:nvSpPr>
            <p:spPr>
              <a:xfrm>
                <a:off x="10417082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A09B025-F446-409E-BA1B-90D36E2BD944}"/>
                  </a:ext>
                </a:extLst>
              </p:cNvPr>
              <p:cNvSpPr/>
              <p:nvPr/>
            </p:nvSpPr>
            <p:spPr>
              <a:xfrm>
                <a:off x="8919825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F13E07-1873-4084-8782-FC38F3DAEF5A}"/>
              </a:ext>
            </a:extLst>
          </p:cNvPr>
          <p:cNvGrpSpPr/>
          <p:nvPr/>
        </p:nvGrpSpPr>
        <p:grpSpPr>
          <a:xfrm>
            <a:off x="3328616" y="672400"/>
            <a:ext cx="2706872" cy="1182255"/>
            <a:chOff x="3328616" y="672400"/>
            <a:chExt cx="2706872" cy="1182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AF95988-D8FC-4B58-B8BC-9B0E4AF018F0}"/>
                </a:ext>
              </a:extLst>
            </p:cNvPr>
            <p:cNvGrpSpPr/>
            <p:nvPr/>
          </p:nvGrpSpPr>
          <p:grpSpPr>
            <a:xfrm>
              <a:off x="3434279" y="672400"/>
              <a:ext cx="2290619" cy="1182255"/>
              <a:chOff x="1487053" y="2456872"/>
              <a:chExt cx="2290619" cy="118225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E03A158-CBB5-431D-AF38-87047E6FB136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00674-1D92-481E-9A18-D84EEDDAAF68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7CD0BA-4A75-4975-8ED2-BE4F2454023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9CAABD7-0362-4028-8F19-193AB43EC79A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835791F-56FD-4298-80B5-A88C4370A92A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4DC10A-3C74-4635-ABEA-EFBD82C760CF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003908-B167-4419-B89E-7D1F674DAA7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5E905F-EBBB-4319-9E34-5F2F624EEBB2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83AF7C7-6157-4D9A-BFBB-9277F0C64DE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266A37A-2ED7-446C-82C3-BF011B595564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672995-DBA3-40E9-802F-286010C54CE8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5294D9-A561-4805-B516-9294894EC1D9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CA50EB-4EB1-46B3-B716-276121C265DB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CB06ABA-55AD-4322-A99C-E54438242876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D3D8EF-8BB1-460F-AB16-0041E214A9C9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6B0F7E-E920-4C9D-9576-DEF20926DD14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3417D2-62CC-4AFF-8B1A-52FF4D258540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97C26D-7FD3-44EB-B928-91A8548E57AB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CF47E50-0112-4EF6-AA9C-FF823ED318B1}"/>
                </a:ext>
              </a:extLst>
            </p:cNvPr>
            <p:cNvSpPr txBox="1"/>
            <p:nvPr/>
          </p:nvSpPr>
          <p:spPr>
            <a:xfrm>
              <a:off x="3328616" y="693854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Artificial                      Natural</a:t>
              </a:r>
              <a:endParaRPr lang="he-IL" sz="140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E296648-DEC5-471B-A38E-532DF304F7D4}"/>
                </a:ext>
              </a:extLst>
            </p:cNvPr>
            <p:cNvSpPr/>
            <p:nvPr/>
          </p:nvSpPr>
          <p:spPr>
            <a:xfrm>
              <a:off x="5380829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C5BE2E4-6D3D-48C6-9E09-76F376A4C1D2}"/>
                </a:ext>
              </a:extLst>
            </p:cNvPr>
            <p:cNvSpPr/>
            <p:nvPr/>
          </p:nvSpPr>
          <p:spPr>
            <a:xfrm>
              <a:off x="3582233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A437BB-79D4-4591-9197-B94F54D5BE39}"/>
              </a:ext>
            </a:extLst>
          </p:cNvPr>
          <p:cNvGrpSpPr/>
          <p:nvPr/>
        </p:nvGrpSpPr>
        <p:grpSpPr>
          <a:xfrm>
            <a:off x="4199735" y="1247385"/>
            <a:ext cx="2706872" cy="1199235"/>
            <a:chOff x="4199735" y="1247385"/>
            <a:chExt cx="2706872" cy="11992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B9C2F58-80B4-464D-9D38-7FD55292CA8D}"/>
                </a:ext>
              </a:extLst>
            </p:cNvPr>
            <p:cNvGrpSpPr/>
            <p:nvPr/>
          </p:nvGrpSpPr>
          <p:grpSpPr>
            <a:xfrm>
              <a:off x="4320957" y="1264365"/>
              <a:ext cx="2290619" cy="1182255"/>
              <a:chOff x="1487053" y="2456872"/>
              <a:chExt cx="2290619" cy="118225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1EC7DEA-2500-4474-B029-983787E9D54E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9B822D-7676-4C65-A0A5-CD3D1CFECE7A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576779-2220-405F-8A27-60F0EE504F49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DD53479-53BD-4E05-B74D-FD2F4D467570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32B86E-1788-4674-B53B-EFE60C83AE89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B743592-E747-47F2-B4F6-9AFF3A3DD969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F3F031-BC51-4ADC-ABF9-91853DFF3071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E7F4071-D4A1-455A-8B49-5D17D4D3AB0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E095A23-0835-4F1D-8E42-60EA353640A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12BB59-BF30-4318-ADA7-DE0556F3A21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F23630E-C37A-471E-BE7C-D2150502F590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C746B2-E3AD-401B-87B6-1D086A79157F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7232D9-A8E1-4B6D-BE75-406822C5D660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A1CF94C-20DF-4700-BCDB-319FB8FEF915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4F9654D-7A66-4D74-872E-68A1A5A6B5D3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62F508F-83B6-4D63-8A2B-A5D7FD30D191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5CE5E66-D541-4F1D-9AC2-58EA76A2D6D9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E97C343-0363-440A-AB6A-D25A0706A3FA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439584-3BE1-46CF-A248-667AE0750F1E}"/>
                </a:ext>
              </a:extLst>
            </p:cNvPr>
            <p:cNvSpPr txBox="1"/>
            <p:nvPr/>
          </p:nvSpPr>
          <p:spPr>
            <a:xfrm>
              <a:off x="4199735" y="1247385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Artificial                      Natural</a:t>
              </a:r>
              <a:endParaRPr lang="he-IL" sz="1400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42815DF-D2C1-4415-8AA9-842C68178CDE}"/>
                </a:ext>
              </a:extLst>
            </p:cNvPr>
            <p:cNvSpPr/>
            <p:nvPr/>
          </p:nvSpPr>
          <p:spPr>
            <a:xfrm>
              <a:off x="6251948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5B4C170-96AA-413B-9C7A-2ED515E83A7A}"/>
                </a:ext>
              </a:extLst>
            </p:cNvPr>
            <p:cNvSpPr/>
            <p:nvPr/>
          </p:nvSpPr>
          <p:spPr>
            <a:xfrm>
              <a:off x="4453352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7BCAC4-2C27-4B29-85F3-1D45FFEBE13E}"/>
              </a:ext>
            </a:extLst>
          </p:cNvPr>
          <p:cNvGrpSpPr/>
          <p:nvPr/>
        </p:nvGrpSpPr>
        <p:grpSpPr>
          <a:xfrm>
            <a:off x="5004211" y="1930156"/>
            <a:ext cx="2706872" cy="1184902"/>
            <a:chOff x="5004211" y="1930156"/>
            <a:chExt cx="2706872" cy="11849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7AE56BE-6055-4097-B561-0C693C5D0F2D}"/>
                </a:ext>
              </a:extLst>
            </p:cNvPr>
            <p:cNvGrpSpPr/>
            <p:nvPr/>
          </p:nvGrpSpPr>
          <p:grpSpPr>
            <a:xfrm>
              <a:off x="5119493" y="1932803"/>
              <a:ext cx="2290619" cy="1182255"/>
              <a:chOff x="4322616" y="2456872"/>
              <a:chExt cx="2290619" cy="118225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7405CA7-8111-40C0-BE24-2006A6FD5E7B}"/>
                  </a:ext>
                </a:extLst>
              </p:cNvPr>
              <p:cNvSpPr/>
              <p:nvPr/>
            </p:nvSpPr>
            <p:spPr>
              <a:xfrm>
                <a:off x="4322616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918611-BCC0-4B74-8BDB-5981F0F57201}"/>
                  </a:ext>
                </a:extLst>
              </p:cNvPr>
              <p:cNvSpPr txBox="1"/>
              <p:nvPr/>
            </p:nvSpPr>
            <p:spPr>
              <a:xfrm>
                <a:off x="4479634" y="2794930"/>
                <a:ext cx="197658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   </a:t>
                </a:r>
                <a:endParaRPr lang="he-IL" sz="2800" dirty="0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8041EBE-9796-459E-833D-7C2D65378650}"/>
                </a:ext>
              </a:extLst>
            </p:cNvPr>
            <p:cNvSpPr txBox="1"/>
            <p:nvPr/>
          </p:nvSpPr>
          <p:spPr>
            <a:xfrm>
              <a:off x="5004211" y="1930156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B65616D-8DD2-4F78-A00F-F88589B4AFD8}"/>
                </a:ext>
              </a:extLst>
            </p:cNvPr>
            <p:cNvSpPr/>
            <p:nvPr/>
          </p:nvSpPr>
          <p:spPr>
            <a:xfrm>
              <a:off x="7056424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7C244F6-8420-4597-AED1-7F952D220E36}"/>
                </a:ext>
              </a:extLst>
            </p:cNvPr>
            <p:cNvSpPr/>
            <p:nvPr/>
          </p:nvSpPr>
          <p:spPr>
            <a:xfrm>
              <a:off x="5257828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625FDD-02FC-4908-BFC7-A1A5BCD86168}"/>
              </a:ext>
            </a:extLst>
          </p:cNvPr>
          <p:cNvGrpSpPr/>
          <p:nvPr/>
        </p:nvGrpSpPr>
        <p:grpSpPr>
          <a:xfrm>
            <a:off x="5887799" y="2644522"/>
            <a:ext cx="2706872" cy="1185208"/>
            <a:chOff x="5887799" y="2644522"/>
            <a:chExt cx="2706872" cy="118520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C66198C-F334-4FDB-8D22-DE8040DDA814}"/>
                </a:ext>
              </a:extLst>
            </p:cNvPr>
            <p:cNvGrpSpPr/>
            <p:nvPr/>
          </p:nvGrpSpPr>
          <p:grpSpPr>
            <a:xfrm>
              <a:off x="5994833" y="2647475"/>
              <a:ext cx="2290619" cy="1182255"/>
              <a:chOff x="1487053" y="2456872"/>
              <a:chExt cx="2290619" cy="118225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2E405BD2-8812-48F4-A139-62E1F70C3F90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66A37D2-ECDF-468B-BC97-EBB54A93F45E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9644929-8E54-45A9-8256-DCEFB0B507A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7DEBF7-2BEE-4149-B6B9-03A4C7D271DF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CACBBAB-6543-4673-9922-B65913683303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99DDBB-5853-4477-BBA7-BC8BCAB69BC0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9B5CB5-E143-4B22-962E-123DE784465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41AC330-9652-4182-8215-1387218DFFE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DF133AA-1CFA-4090-A86B-38D156C2EFAA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2C1058C-D652-47A8-B38B-90580087ADA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208C02A-7CB6-4C29-AF43-0D7E24D29F4B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1AE9C16-DEDC-4B60-8459-B80885A873CD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69E3875-1CF3-4D66-B5B1-E066046C9008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E9C5D3F-6D2B-4605-A87E-EB759F6DAB07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B569914-D87A-4DC8-B1E8-74619DAD573C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2F948C8-1DAE-4EA8-9516-9D6BACC9F8ED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7137670-258D-4E43-8A87-A5FCC1AF87D7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E880BDA-92ED-4097-8B52-F050D360E678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EEB564B-7268-47F7-A54B-AB27A9721B68}"/>
                </a:ext>
              </a:extLst>
            </p:cNvPr>
            <p:cNvSpPr txBox="1"/>
            <p:nvPr/>
          </p:nvSpPr>
          <p:spPr>
            <a:xfrm>
              <a:off x="5887799" y="2644522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F03E09C-6020-4B03-8C11-3FA9D8C25AD5}"/>
                </a:ext>
              </a:extLst>
            </p:cNvPr>
            <p:cNvSpPr/>
            <p:nvPr/>
          </p:nvSpPr>
          <p:spPr>
            <a:xfrm>
              <a:off x="7940012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1B023F-256C-4B7A-AEB0-4C876FF74B04}"/>
                </a:ext>
              </a:extLst>
            </p:cNvPr>
            <p:cNvSpPr/>
            <p:nvPr/>
          </p:nvSpPr>
          <p:spPr>
            <a:xfrm>
              <a:off x="6141416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364618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114793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4831936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629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678649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961627" y="3983912"/>
            <a:ext cx="294498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   100-740ms</a:t>
            </a:r>
          </a:p>
          <a:p>
            <a:r>
              <a:rPr lang="en-US" sz="1600" dirty="0"/>
              <a:t>   (Target present for 500ms)</a:t>
            </a:r>
            <a:endParaRPr lang="he-IL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727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49758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7293691" y="261055"/>
            <a:ext cx="339222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Exp 4</a:t>
            </a:r>
          </a:p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8A248D-4087-4618-8261-0B6FBC19E735}"/>
              </a:ext>
            </a:extLst>
          </p:cNvPr>
          <p:cNvGrpSpPr/>
          <p:nvPr/>
        </p:nvGrpSpPr>
        <p:grpSpPr>
          <a:xfrm>
            <a:off x="2429336" y="-1646"/>
            <a:ext cx="2706872" cy="1192122"/>
            <a:chOff x="2429336" y="-1646"/>
            <a:chExt cx="2706872" cy="11921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96C031-11D2-4C9C-91FC-63527B1A7B48}"/>
                </a:ext>
              </a:extLst>
            </p:cNvPr>
            <p:cNvGrpSpPr/>
            <p:nvPr/>
          </p:nvGrpSpPr>
          <p:grpSpPr>
            <a:xfrm>
              <a:off x="2543361" y="8221"/>
              <a:ext cx="2290619" cy="1182255"/>
              <a:chOff x="7075587" y="1548348"/>
              <a:chExt cx="2290619" cy="1182255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1D1CC551-9147-4317-86CF-F341AC25F5DE}"/>
                  </a:ext>
                </a:extLst>
              </p:cNvPr>
              <p:cNvSpPr/>
              <p:nvPr/>
            </p:nvSpPr>
            <p:spPr>
              <a:xfrm>
                <a:off x="7075587" y="1548348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982F76A-E2A8-47E0-9936-EB7B6E9D3B9A}"/>
                  </a:ext>
                </a:extLst>
              </p:cNvPr>
              <p:cNvGrpSpPr/>
              <p:nvPr/>
            </p:nvGrpSpPr>
            <p:grpSpPr>
              <a:xfrm>
                <a:off x="8081920" y="2028825"/>
                <a:ext cx="238785" cy="238785"/>
                <a:chOff x="8081920" y="2028825"/>
                <a:chExt cx="238785" cy="23878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29C8DE8-9EFA-4987-9956-FAD88815EC0E}"/>
                    </a:ext>
                  </a:extLst>
                </p:cNvPr>
                <p:cNvCxnSpPr/>
                <p:nvPr/>
              </p:nvCxnSpPr>
              <p:spPr>
                <a:xfrm>
                  <a:off x="8205788" y="2028825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1AAE2DBA-36FF-4DF6-BFCA-1A405E72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01313" y="2034417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028EB7-8E10-467A-8266-80A3A445F462}"/>
                </a:ext>
              </a:extLst>
            </p:cNvPr>
            <p:cNvGrpSpPr/>
            <p:nvPr/>
          </p:nvGrpSpPr>
          <p:grpSpPr>
            <a:xfrm>
              <a:off x="2429336" y="-1646"/>
              <a:ext cx="2706872" cy="735455"/>
              <a:chOff x="8520734" y="811626"/>
              <a:chExt cx="2706872" cy="73545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DA4895-BD0C-4CB0-A0F1-4CD551EC595C}"/>
                  </a:ext>
                </a:extLst>
              </p:cNvPr>
              <p:cNvSpPr txBox="1"/>
              <p:nvPr/>
            </p:nvSpPr>
            <p:spPr>
              <a:xfrm>
                <a:off x="8520734" y="811626"/>
                <a:ext cx="270687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/>
                  <a:t>    Artificial                      Natural</a:t>
                </a:r>
                <a:endParaRPr lang="he-IL" sz="14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305E552-3AAE-49DC-AF9A-3359FEC70841}"/>
                  </a:ext>
                </a:extLst>
              </p:cNvPr>
              <p:cNvSpPr/>
              <p:nvPr/>
            </p:nvSpPr>
            <p:spPr>
              <a:xfrm>
                <a:off x="10417082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A09B025-F446-409E-BA1B-90D36E2BD944}"/>
                  </a:ext>
                </a:extLst>
              </p:cNvPr>
              <p:cNvSpPr/>
              <p:nvPr/>
            </p:nvSpPr>
            <p:spPr>
              <a:xfrm>
                <a:off x="8919825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F13E07-1873-4084-8782-FC38F3DAEF5A}"/>
              </a:ext>
            </a:extLst>
          </p:cNvPr>
          <p:cNvGrpSpPr/>
          <p:nvPr/>
        </p:nvGrpSpPr>
        <p:grpSpPr>
          <a:xfrm>
            <a:off x="3328616" y="672400"/>
            <a:ext cx="2706872" cy="1182255"/>
            <a:chOff x="3328616" y="672400"/>
            <a:chExt cx="2706872" cy="1182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AF95988-D8FC-4B58-B8BC-9B0E4AF018F0}"/>
                </a:ext>
              </a:extLst>
            </p:cNvPr>
            <p:cNvGrpSpPr/>
            <p:nvPr/>
          </p:nvGrpSpPr>
          <p:grpSpPr>
            <a:xfrm>
              <a:off x="3434279" y="672400"/>
              <a:ext cx="2290619" cy="1182255"/>
              <a:chOff x="1487053" y="2456872"/>
              <a:chExt cx="2290619" cy="118225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E03A158-CBB5-431D-AF38-87047E6FB136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00674-1D92-481E-9A18-D84EEDDAAF68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7CD0BA-4A75-4975-8ED2-BE4F2454023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9CAABD7-0362-4028-8F19-193AB43EC79A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835791F-56FD-4298-80B5-A88C4370A92A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4DC10A-3C74-4635-ABEA-EFBD82C760CF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003908-B167-4419-B89E-7D1F674DAA7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5E905F-EBBB-4319-9E34-5F2F624EEBB2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83AF7C7-6157-4D9A-BFBB-9277F0C64DE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266A37A-2ED7-446C-82C3-BF011B595564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672995-DBA3-40E9-802F-286010C54CE8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5294D9-A561-4805-B516-9294894EC1D9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CA50EB-4EB1-46B3-B716-276121C265DB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CB06ABA-55AD-4322-A99C-E54438242876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D3D8EF-8BB1-460F-AB16-0041E214A9C9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6B0F7E-E920-4C9D-9576-DEF20926DD14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3417D2-62CC-4AFF-8B1A-52FF4D258540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97C26D-7FD3-44EB-B928-91A8548E57AB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CF47E50-0112-4EF6-AA9C-FF823ED318B1}"/>
                </a:ext>
              </a:extLst>
            </p:cNvPr>
            <p:cNvSpPr txBox="1"/>
            <p:nvPr/>
          </p:nvSpPr>
          <p:spPr>
            <a:xfrm>
              <a:off x="3328616" y="693854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Artificial                      Natural</a:t>
              </a:r>
              <a:endParaRPr lang="he-IL" sz="140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E296648-DEC5-471B-A38E-532DF304F7D4}"/>
                </a:ext>
              </a:extLst>
            </p:cNvPr>
            <p:cNvSpPr/>
            <p:nvPr/>
          </p:nvSpPr>
          <p:spPr>
            <a:xfrm>
              <a:off x="5380829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C5BE2E4-6D3D-48C6-9E09-76F376A4C1D2}"/>
                </a:ext>
              </a:extLst>
            </p:cNvPr>
            <p:cNvSpPr/>
            <p:nvPr/>
          </p:nvSpPr>
          <p:spPr>
            <a:xfrm>
              <a:off x="3582233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A437BB-79D4-4591-9197-B94F54D5BE39}"/>
              </a:ext>
            </a:extLst>
          </p:cNvPr>
          <p:cNvGrpSpPr/>
          <p:nvPr/>
        </p:nvGrpSpPr>
        <p:grpSpPr>
          <a:xfrm>
            <a:off x="4199735" y="1247385"/>
            <a:ext cx="2706872" cy="1199235"/>
            <a:chOff x="4199735" y="1247385"/>
            <a:chExt cx="2706872" cy="11992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B9C2F58-80B4-464D-9D38-7FD55292CA8D}"/>
                </a:ext>
              </a:extLst>
            </p:cNvPr>
            <p:cNvGrpSpPr/>
            <p:nvPr/>
          </p:nvGrpSpPr>
          <p:grpSpPr>
            <a:xfrm>
              <a:off x="4320957" y="1264365"/>
              <a:ext cx="2290619" cy="1182255"/>
              <a:chOff x="1487053" y="2456872"/>
              <a:chExt cx="2290619" cy="118225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1EC7DEA-2500-4474-B029-983787E9D54E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9B822D-7676-4C65-A0A5-CD3D1CFECE7A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576779-2220-405F-8A27-60F0EE504F49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DD53479-53BD-4E05-B74D-FD2F4D467570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32B86E-1788-4674-B53B-EFE60C83AE89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B743592-E747-47F2-B4F6-9AFF3A3DD969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F3F031-BC51-4ADC-ABF9-91853DFF3071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E7F4071-D4A1-455A-8B49-5D17D4D3AB0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E095A23-0835-4F1D-8E42-60EA353640A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12BB59-BF30-4318-ADA7-DE0556F3A21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F23630E-C37A-471E-BE7C-D2150502F590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C746B2-E3AD-401B-87B6-1D086A79157F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7232D9-A8E1-4B6D-BE75-406822C5D660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A1CF94C-20DF-4700-BCDB-319FB8FEF915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4F9654D-7A66-4D74-872E-68A1A5A6B5D3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62F508F-83B6-4D63-8A2B-A5D7FD30D191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5CE5E66-D541-4F1D-9AC2-58EA76A2D6D9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E97C343-0363-440A-AB6A-D25A0706A3FA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439584-3BE1-46CF-A248-667AE0750F1E}"/>
                </a:ext>
              </a:extLst>
            </p:cNvPr>
            <p:cNvSpPr txBox="1"/>
            <p:nvPr/>
          </p:nvSpPr>
          <p:spPr>
            <a:xfrm>
              <a:off x="4199735" y="1247385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Artificial                      Natural</a:t>
              </a:r>
              <a:endParaRPr lang="he-IL" sz="1400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42815DF-D2C1-4415-8AA9-842C68178CDE}"/>
                </a:ext>
              </a:extLst>
            </p:cNvPr>
            <p:cNvSpPr/>
            <p:nvPr/>
          </p:nvSpPr>
          <p:spPr>
            <a:xfrm>
              <a:off x="6251948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5B4C170-96AA-413B-9C7A-2ED515E83A7A}"/>
                </a:ext>
              </a:extLst>
            </p:cNvPr>
            <p:cNvSpPr/>
            <p:nvPr/>
          </p:nvSpPr>
          <p:spPr>
            <a:xfrm>
              <a:off x="4453352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7BCAC4-2C27-4B29-85F3-1D45FFEBE13E}"/>
              </a:ext>
            </a:extLst>
          </p:cNvPr>
          <p:cNvGrpSpPr/>
          <p:nvPr/>
        </p:nvGrpSpPr>
        <p:grpSpPr>
          <a:xfrm>
            <a:off x="5004211" y="1930156"/>
            <a:ext cx="2706872" cy="1184902"/>
            <a:chOff x="5004211" y="1930156"/>
            <a:chExt cx="2706872" cy="11849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7AE56BE-6055-4097-B561-0C693C5D0F2D}"/>
                </a:ext>
              </a:extLst>
            </p:cNvPr>
            <p:cNvGrpSpPr/>
            <p:nvPr/>
          </p:nvGrpSpPr>
          <p:grpSpPr>
            <a:xfrm>
              <a:off x="5119493" y="1932803"/>
              <a:ext cx="2290619" cy="1182255"/>
              <a:chOff x="4322616" y="2456872"/>
              <a:chExt cx="2290619" cy="118225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7405CA7-8111-40C0-BE24-2006A6FD5E7B}"/>
                  </a:ext>
                </a:extLst>
              </p:cNvPr>
              <p:cNvSpPr/>
              <p:nvPr/>
            </p:nvSpPr>
            <p:spPr>
              <a:xfrm>
                <a:off x="4322616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918611-BCC0-4B74-8BDB-5981F0F57201}"/>
                  </a:ext>
                </a:extLst>
              </p:cNvPr>
              <p:cNvSpPr txBox="1"/>
              <p:nvPr/>
            </p:nvSpPr>
            <p:spPr>
              <a:xfrm>
                <a:off x="4479634" y="2794930"/>
                <a:ext cx="197658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   </a:t>
                </a:r>
                <a:endParaRPr lang="he-IL" sz="2800" dirty="0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8041EBE-9796-459E-833D-7C2D65378650}"/>
                </a:ext>
              </a:extLst>
            </p:cNvPr>
            <p:cNvSpPr txBox="1"/>
            <p:nvPr/>
          </p:nvSpPr>
          <p:spPr>
            <a:xfrm>
              <a:off x="5004211" y="1930156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B65616D-8DD2-4F78-A00F-F88589B4AFD8}"/>
                </a:ext>
              </a:extLst>
            </p:cNvPr>
            <p:cNvSpPr/>
            <p:nvPr/>
          </p:nvSpPr>
          <p:spPr>
            <a:xfrm>
              <a:off x="7056424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7C244F6-8420-4597-AED1-7F952D220E36}"/>
                </a:ext>
              </a:extLst>
            </p:cNvPr>
            <p:cNvSpPr/>
            <p:nvPr/>
          </p:nvSpPr>
          <p:spPr>
            <a:xfrm>
              <a:off x="5257828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625FDD-02FC-4908-BFC7-A1A5BCD86168}"/>
              </a:ext>
            </a:extLst>
          </p:cNvPr>
          <p:cNvGrpSpPr/>
          <p:nvPr/>
        </p:nvGrpSpPr>
        <p:grpSpPr>
          <a:xfrm>
            <a:off x="5887799" y="2644522"/>
            <a:ext cx="2706872" cy="1185208"/>
            <a:chOff x="5887799" y="2644522"/>
            <a:chExt cx="2706872" cy="118520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C66198C-F334-4FDB-8D22-DE8040DDA814}"/>
                </a:ext>
              </a:extLst>
            </p:cNvPr>
            <p:cNvGrpSpPr/>
            <p:nvPr/>
          </p:nvGrpSpPr>
          <p:grpSpPr>
            <a:xfrm>
              <a:off x="5994833" y="2647475"/>
              <a:ext cx="2290619" cy="1182255"/>
              <a:chOff x="1487053" y="2456872"/>
              <a:chExt cx="2290619" cy="118225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2E405BD2-8812-48F4-A139-62E1F70C3F90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66A37D2-ECDF-468B-BC97-EBB54A93F45E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9644929-8E54-45A9-8256-DCEFB0B507A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7DEBF7-2BEE-4149-B6B9-03A4C7D271DF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CACBBAB-6543-4673-9922-B65913683303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99DDBB-5853-4477-BBA7-BC8BCAB69BC0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9B5CB5-E143-4B22-962E-123DE784465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41AC330-9652-4182-8215-1387218DFFE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DF133AA-1CFA-4090-A86B-38D156C2EFAA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2C1058C-D652-47A8-B38B-90580087ADA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208C02A-7CB6-4C29-AF43-0D7E24D29F4B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1AE9C16-DEDC-4B60-8459-B80885A873CD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69E3875-1CF3-4D66-B5B1-E066046C9008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E9C5D3F-6D2B-4605-A87E-EB759F6DAB07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B569914-D87A-4DC8-B1E8-74619DAD573C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2F948C8-1DAE-4EA8-9516-9D6BACC9F8ED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7137670-258D-4E43-8A87-A5FCC1AF87D7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E880BDA-92ED-4097-8B52-F050D360E678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EEB564B-7268-47F7-A54B-AB27A9721B68}"/>
                </a:ext>
              </a:extLst>
            </p:cNvPr>
            <p:cNvSpPr txBox="1"/>
            <p:nvPr/>
          </p:nvSpPr>
          <p:spPr>
            <a:xfrm>
              <a:off x="5887799" y="2644522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F03E09C-6020-4B03-8C11-3FA9D8C25AD5}"/>
                </a:ext>
              </a:extLst>
            </p:cNvPr>
            <p:cNvSpPr/>
            <p:nvPr/>
          </p:nvSpPr>
          <p:spPr>
            <a:xfrm>
              <a:off x="7940012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1B023F-256C-4B7A-AEB0-4C876FF74B04}"/>
                </a:ext>
              </a:extLst>
            </p:cNvPr>
            <p:cNvSpPr/>
            <p:nvPr/>
          </p:nvSpPr>
          <p:spPr>
            <a:xfrm>
              <a:off x="6141416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364618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114793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4831936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171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673562" y="3983912"/>
            <a:ext cx="30598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+ Categorization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727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49758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8A248D-4087-4618-8261-0B6FBC19E735}"/>
              </a:ext>
            </a:extLst>
          </p:cNvPr>
          <p:cNvGrpSpPr/>
          <p:nvPr/>
        </p:nvGrpSpPr>
        <p:grpSpPr>
          <a:xfrm>
            <a:off x="2429336" y="-1646"/>
            <a:ext cx="2706872" cy="1192122"/>
            <a:chOff x="2429336" y="-1646"/>
            <a:chExt cx="2706872" cy="11921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96C031-11D2-4C9C-91FC-63527B1A7B48}"/>
                </a:ext>
              </a:extLst>
            </p:cNvPr>
            <p:cNvGrpSpPr/>
            <p:nvPr/>
          </p:nvGrpSpPr>
          <p:grpSpPr>
            <a:xfrm>
              <a:off x="2543361" y="8221"/>
              <a:ext cx="2290619" cy="1182255"/>
              <a:chOff x="7075587" y="1548348"/>
              <a:chExt cx="2290619" cy="1182255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1D1CC551-9147-4317-86CF-F341AC25F5DE}"/>
                  </a:ext>
                </a:extLst>
              </p:cNvPr>
              <p:cNvSpPr/>
              <p:nvPr/>
            </p:nvSpPr>
            <p:spPr>
              <a:xfrm>
                <a:off x="7075587" y="1548348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982F76A-E2A8-47E0-9936-EB7B6E9D3B9A}"/>
                  </a:ext>
                </a:extLst>
              </p:cNvPr>
              <p:cNvGrpSpPr/>
              <p:nvPr/>
            </p:nvGrpSpPr>
            <p:grpSpPr>
              <a:xfrm>
                <a:off x="8081920" y="2028825"/>
                <a:ext cx="238785" cy="238785"/>
                <a:chOff x="8081920" y="2028825"/>
                <a:chExt cx="238785" cy="23878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29C8DE8-9EFA-4987-9956-FAD88815EC0E}"/>
                    </a:ext>
                  </a:extLst>
                </p:cNvPr>
                <p:cNvCxnSpPr/>
                <p:nvPr/>
              </p:nvCxnSpPr>
              <p:spPr>
                <a:xfrm>
                  <a:off x="8205788" y="2028825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1AAE2DBA-36FF-4DF6-BFCA-1A405E72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01313" y="2034417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028EB7-8E10-467A-8266-80A3A445F462}"/>
                </a:ext>
              </a:extLst>
            </p:cNvPr>
            <p:cNvGrpSpPr/>
            <p:nvPr/>
          </p:nvGrpSpPr>
          <p:grpSpPr>
            <a:xfrm>
              <a:off x="2429336" y="-1646"/>
              <a:ext cx="2706872" cy="735455"/>
              <a:chOff x="8520734" y="811626"/>
              <a:chExt cx="2706872" cy="73545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DA4895-BD0C-4CB0-A0F1-4CD551EC595C}"/>
                  </a:ext>
                </a:extLst>
              </p:cNvPr>
              <p:cNvSpPr txBox="1"/>
              <p:nvPr/>
            </p:nvSpPr>
            <p:spPr>
              <a:xfrm>
                <a:off x="8520734" y="811626"/>
                <a:ext cx="270687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/>
                  <a:t>    </a:t>
                </a:r>
                <a:r>
                  <a:rPr lang="en-US" sz="1400" dirty="0" err="1"/>
                  <a:t>Artficial</a:t>
                </a:r>
                <a:r>
                  <a:rPr lang="en-US" sz="1400" dirty="0"/>
                  <a:t>                      Natural</a:t>
                </a:r>
                <a:endParaRPr lang="he-IL" sz="14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305E552-3AAE-49DC-AF9A-3359FEC70841}"/>
                  </a:ext>
                </a:extLst>
              </p:cNvPr>
              <p:cNvSpPr/>
              <p:nvPr/>
            </p:nvSpPr>
            <p:spPr>
              <a:xfrm>
                <a:off x="10415935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A09B025-F446-409E-BA1B-90D36E2BD944}"/>
                  </a:ext>
                </a:extLst>
              </p:cNvPr>
              <p:cNvSpPr/>
              <p:nvPr/>
            </p:nvSpPr>
            <p:spPr>
              <a:xfrm>
                <a:off x="8922127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F13E07-1873-4084-8782-FC38F3DAEF5A}"/>
              </a:ext>
            </a:extLst>
          </p:cNvPr>
          <p:cNvGrpSpPr/>
          <p:nvPr/>
        </p:nvGrpSpPr>
        <p:grpSpPr>
          <a:xfrm>
            <a:off x="3365560" y="672400"/>
            <a:ext cx="2706872" cy="1182255"/>
            <a:chOff x="3365560" y="672400"/>
            <a:chExt cx="2706872" cy="1182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AF95988-D8FC-4B58-B8BC-9B0E4AF018F0}"/>
                </a:ext>
              </a:extLst>
            </p:cNvPr>
            <p:cNvGrpSpPr/>
            <p:nvPr/>
          </p:nvGrpSpPr>
          <p:grpSpPr>
            <a:xfrm>
              <a:off x="3434279" y="672400"/>
              <a:ext cx="2290619" cy="1182255"/>
              <a:chOff x="1487053" y="2456872"/>
              <a:chExt cx="2290619" cy="118225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E03A158-CBB5-431D-AF38-87047E6FB136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00674-1D92-481E-9A18-D84EEDDAAF68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7CD0BA-4A75-4975-8ED2-BE4F2454023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9CAABD7-0362-4028-8F19-193AB43EC79A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835791F-56FD-4298-80B5-A88C4370A92A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4DC10A-3C74-4635-ABEA-EFBD82C760CF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003908-B167-4419-B89E-7D1F674DAA7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5E905F-EBBB-4319-9E34-5F2F624EEBB2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83AF7C7-6157-4D9A-BFBB-9277F0C64DE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266A37A-2ED7-446C-82C3-BF011B595564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672995-DBA3-40E9-802F-286010C54CE8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5294D9-A561-4805-B516-9294894EC1D9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CA50EB-4EB1-46B3-B716-276121C265DB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CB06ABA-55AD-4322-A99C-E54438242876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D3D8EF-8BB1-460F-AB16-0041E214A9C9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6B0F7E-E920-4C9D-9576-DEF20926DD14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3417D2-62CC-4AFF-8B1A-52FF4D258540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97C26D-7FD3-44EB-B928-91A8548E57AB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CF47E50-0112-4EF6-AA9C-FF823ED318B1}"/>
                </a:ext>
              </a:extLst>
            </p:cNvPr>
            <p:cNvSpPr txBox="1"/>
            <p:nvPr/>
          </p:nvSpPr>
          <p:spPr>
            <a:xfrm>
              <a:off x="3365560" y="693854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E296648-DEC5-471B-A38E-532DF304F7D4}"/>
                </a:ext>
              </a:extLst>
            </p:cNvPr>
            <p:cNvSpPr/>
            <p:nvPr/>
          </p:nvSpPr>
          <p:spPr>
            <a:xfrm>
              <a:off x="5380829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C5BE2E4-6D3D-48C6-9E09-76F376A4C1D2}"/>
                </a:ext>
              </a:extLst>
            </p:cNvPr>
            <p:cNvSpPr/>
            <p:nvPr/>
          </p:nvSpPr>
          <p:spPr>
            <a:xfrm>
              <a:off x="3582233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A437BB-79D4-4591-9197-B94F54D5BE39}"/>
              </a:ext>
            </a:extLst>
          </p:cNvPr>
          <p:cNvGrpSpPr/>
          <p:nvPr/>
        </p:nvGrpSpPr>
        <p:grpSpPr>
          <a:xfrm>
            <a:off x="4199735" y="1247385"/>
            <a:ext cx="2706872" cy="1199235"/>
            <a:chOff x="4199735" y="1247385"/>
            <a:chExt cx="2706872" cy="11992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B9C2F58-80B4-464D-9D38-7FD55292CA8D}"/>
                </a:ext>
              </a:extLst>
            </p:cNvPr>
            <p:cNvGrpSpPr/>
            <p:nvPr/>
          </p:nvGrpSpPr>
          <p:grpSpPr>
            <a:xfrm>
              <a:off x="4320957" y="1264365"/>
              <a:ext cx="2290619" cy="1182255"/>
              <a:chOff x="1487053" y="2456872"/>
              <a:chExt cx="2290619" cy="118225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1EC7DEA-2500-4474-B029-983787E9D54E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9B822D-7676-4C65-A0A5-CD3D1CFECE7A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576779-2220-405F-8A27-60F0EE504F49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DD53479-53BD-4E05-B74D-FD2F4D467570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32B86E-1788-4674-B53B-EFE60C83AE89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B743592-E747-47F2-B4F6-9AFF3A3DD969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F3F031-BC51-4ADC-ABF9-91853DFF3071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E7F4071-D4A1-455A-8B49-5D17D4D3AB0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E095A23-0835-4F1D-8E42-60EA353640A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12BB59-BF30-4318-ADA7-DE0556F3A21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F23630E-C37A-471E-BE7C-D2150502F590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C746B2-E3AD-401B-87B6-1D086A79157F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7232D9-A8E1-4B6D-BE75-406822C5D660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A1CF94C-20DF-4700-BCDB-319FB8FEF915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4F9654D-7A66-4D74-872E-68A1A5A6B5D3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62F508F-83B6-4D63-8A2B-A5D7FD30D191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5CE5E66-D541-4F1D-9AC2-58EA76A2D6D9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E97C343-0363-440A-AB6A-D25A0706A3FA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439584-3BE1-46CF-A248-667AE0750F1E}"/>
                </a:ext>
              </a:extLst>
            </p:cNvPr>
            <p:cNvSpPr txBox="1"/>
            <p:nvPr/>
          </p:nvSpPr>
          <p:spPr>
            <a:xfrm>
              <a:off x="4199735" y="1247385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42815DF-D2C1-4415-8AA9-842C68178CDE}"/>
                </a:ext>
              </a:extLst>
            </p:cNvPr>
            <p:cNvSpPr/>
            <p:nvPr/>
          </p:nvSpPr>
          <p:spPr>
            <a:xfrm>
              <a:off x="6251948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5B4C170-96AA-413B-9C7A-2ED515E83A7A}"/>
                </a:ext>
              </a:extLst>
            </p:cNvPr>
            <p:cNvSpPr/>
            <p:nvPr/>
          </p:nvSpPr>
          <p:spPr>
            <a:xfrm>
              <a:off x="4453352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7BCAC4-2C27-4B29-85F3-1D45FFEBE13E}"/>
              </a:ext>
            </a:extLst>
          </p:cNvPr>
          <p:cNvGrpSpPr/>
          <p:nvPr/>
        </p:nvGrpSpPr>
        <p:grpSpPr>
          <a:xfrm>
            <a:off x="5004211" y="1930156"/>
            <a:ext cx="2706872" cy="1184902"/>
            <a:chOff x="5004211" y="1930156"/>
            <a:chExt cx="2706872" cy="11849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7AE56BE-6055-4097-B561-0C693C5D0F2D}"/>
                </a:ext>
              </a:extLst>
            </p:cNvPr>
            <p:cNvGrpSpPr/>
            <p:nvPr/>
          </p:nvGrpSpPr>
          <p:grpSpPr>
            <a:xfrm>
              <a:off x="5119493" y="1932803"/>
              <a:ext cx="2290619" cy="1182255"/>
              <a:chOff x="4322616" y="2456872"/>
              <a:chExt cx="2290619" cy="118225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7405CA7-8111-40C0-BE24-2006A6FD5E7B}"/>
                  </a:ext>
                </a:extLst>
              </p:cNvPr>
              <p:cNvSpPr/>
              <p:nvPr/>
            </p:nvSpPr>
            <p:spPr>
              <a:xfrm>
                <a:off x="4322616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918611-BCC0-4B74-8BDB-5981F0F57201}"/>
                  </a:ext>
                </a:extLst>
              </p:cNvPr>
              <p:cNvSpPr txBox="1"/>
              <p:nvPr/>
            </p:nvSpPr>
            <p:spPr>
              <a:xfrm>
                <a:off x="4479634" y="2794930"/>
                <a:ext cx="197658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CLOUD       </a:t>
                </a:r>
                <a:endParaRPr lang="he-IL" sz="2800" dirty="0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8041EBE-9796-459E-833D-7C2D65378650}"/>
                </a:ext>
              </a:extLst>
            </p:cNvPr>
            <p:cNvSpPr txBox="1"/>
            <p:nvPr/>
          </p:nvSpPr>
          <p:spPr>
            <a:xfrm>
              <a:off x="5004211" y="1930156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B65616D-8DD2-4F78-A00F-F88589B4AFD8}"/>
                </a:ext>
              </a:extLst>
            </p:cNvPr>
            <p:cNvSpPr/>
            <p:nvPr/>
          </p:nvSpPr>
          <p:spPr>
            <a:xfrm>
              <a:off x="7056424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7C244F6-8420-4597-AED1-7F952D220E36}"/>
                </a:ext>
              </a:extLst>
            </p:cNvPr>
            <p:cNvSpPr/>
            <p:nvPr/>
          </p:nvSpPr>
          <p:spPr>
            <a:xfrm>
              <a:off x="5257828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625FDD-02FC-4908-BFC7-A1A5BCD86168}"/>
              </a:ext>
            </a:extLst>
          </p:cNvPr>
          <p:cNvGrpSpPr/>
          <p:nvPr/>
        </p:nvGrpSpPr>
        <p:grpSpPr>
          <a:xfrm>
            <a:off x="5887799" y="2644522"/>
            <a:ext cx="2706872" cy="1185208"/>
            <a:chOff x="5887799" y="2644522"/>
            <a:chExt cx="2706872" cy="118520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C66198C-F334-4FDB-8D22-DE8040DDA814}"/>
                </a:ext>
              </a:extLst>
            </p:cNvPr>
            <p:cNvGrpSpPr/>
            <p:nvPr/>
          </p:nvGrpSpPr>
          <p:grpSpPr>
            <a:xfrm>
              <a:off x="5994833" y="2647475"/>
              <a:ext cx="2290619" cy="1182255"/>
              <a:chOff x="1487053" y="2456872"/>
              <a:chExt cx="2290619" cy="118225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2E405BD2-8812-48F4-A139-62E1F70C3F90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66A37D2-ECDF-468B-BC97-EBB54A93F45E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9644929-8E54-45A9-8256-DCEFB0B507A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7DEBF7-2BEE-4149-B6B9-03A4C7D271DF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CACBBAB-6543-4673-9922-B65913683303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99DDBB-5853-4477-BBA7-BC8BCAB69BC0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9B5CB5-E143-4B22-962E-123DE784465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41AC330-9652-4182-8215-1387218DFFE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DF133AA-1CFA-4090-A86B-38D156C2EFAA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2C1058C-D652-47A8-B38B-90580087ADA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208C02A-7CB6-4C29-AF43-0D7E24D29F4B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1AE9C16-DEDC-4B60-8459-B80885A873CD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69E3875-1CF3-4D66-B5B1-E066046C9008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E9C5D3F-6D2B-4605-A87E-EB759F6DAB07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B569914-D87A-4DC8-B1E8-74619DAD573C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2F948C8-1DAE-4EA8-9516-9D6BACC9F8ED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7137670-258D-4E43-8A87-A5FCC1AF87D7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E880BDA-92ED-4097-8B52-F050D360E678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EEB564B-7268-47F7-A54B-AB27A9721B68}"/>
                </a:ext>
              </a:extLst>
            </p:cNvPr>
            <p:cNvSpPr txBox="1"/>
            <p:nvPr/>
          </p:nvSpPr>
          <p:spPr>
            <a:xfrm>
              <a:off x="5887799" y="2644522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F03E09C-6020-4B03-8C11-3FA9D8C25AD5}"/>
                </a:ext>
              </a:extLst>
            </p:cNvPr>
            <p:cNvSpPr/>
            <p:nvPr/>
          </p:nvSpPr>
          <p:spPr>
            <a:xfrm>
              <a:off x="7940012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1B023F-256C-4B7A-AEB0-4C876FF74B04}"/>
                </a:ext>
              </a:extLst>
            </p:cNvPr>
            <p:cNvSpPr/>
            <p:nvPr/>
          </p:nvSpPr>
          <p:spPr>
            <a:xfrm>
              <a:off x="6141416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364618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114793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CLOUD    TIGER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4831936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8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05159E-9617-434B-BEAA-7051EB475676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Target categorization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558C027-20FA-4ED6-8D11-CAC7B66D57D5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9F5C3286-DC56-4797-A7CE-31C2D25C2E1F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5E2B084-CA04-492D-988F-7F042B0F5CAB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173F2F9-D843-40EE-8080-EDC15D54922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FABFB28-09EC-412F-9EBA-2F30D78F216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1115A12-EA71-41BE-82D6-AA3B08C7C0A4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58482532-BFD0-4FB0-A6BB-179F02D8B138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401C81B-7771-4731-9F4C-FC0289E4B09C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677EF24-1F21-4E51-8C39-459E6A194F79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4CC1137F-6B6C-4431-9F0B-173174587298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B712D93-07B2-43AE-BAC0-AA2AA1602A33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C146D54-91C6-4004-9245-38F83733FCC1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FAF60FFF-EBFE-4D9F-A91C-818F40E9B40B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68FF389-F620-4D82-A3B5-E7E4603C12C5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B4D21A4B-CDA8-4C48-9FF0-411FA17C2DB4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DB277F1B-4055-44FE-8981-7287F00280CF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D08FD4D-27C6-4CA4-B36E-F1BBA772A385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B04F4E60-5B6C-42C2-BB0D-ACD608544366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63C73EA-D50F-4AC4-9B0B-A700BF9C9CE5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7378D13F-A374-46ED-9227-D7C1CEAD1218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189FB906-2C4C-499E-A9B5-A4470BD21978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972F7E6-B6F3-4E17-AFC7-40ACD6736517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22BFF679-7794-4D58-8F4F-3E92617B618D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9971473F-458A-4C8F-8A26-25536194529B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4437B0C-B940-4C28-AB26-1005DDB6107C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2F700C76-C7F0-43DF-8940-3EFEBE14C95C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70DE877-ECD4-4033-B3B0-ECECD4ACDF97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592902BD-BA9F-4F1F-B4B1-0A8D06D9C8F9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92E18AC-2129-4306-A06D-C5463BBF491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1D4FB2C-498A-45AF-96C7-3AFF2831EA8E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AB5D294-341E-4FC4-BB17-7B6A0E4AABE5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2913837-855B-4963-BAF0-364531BDE03D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9202353-DCD6-4DC4-AE88-5B0D46A88384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3DA57B3-7262-402D-B9B3-D35161EE0842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F220DBB-9C78-4A9C-B295-D7436359ACBA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E5210F-2EC5-4E1B-AD71-C831931F472C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0753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Target categorization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4AD24D9-3A74-4851-9FCB-03E56776D403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A607755-E3E3-4051-B733-AE7F8E45EC12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CLOUD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A6FE793-211B-439D-AAD5-C0A5A2A242D9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B9A6798C-383C-4A9B-ADE3-83D8A8A876CB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ACB95C93-7E29-4110-9257-AE3A4B7827D2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1B1A147-2702-4081-868C-8482EB60645F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668BBBC8-ED89-43CD-A7E5-7D3BBCF9D0A3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3B0E8D8-7277-42A8-B44D-623AAEF9854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BC7AB9C6-7EBE-435B-8EB8-FDD1992B9974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6005A90-A8F4-4326-9AAA-D7E1C09677EC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911B0C6-D975-44E8-AEDC-E3584282E81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82D21EA-4391-419A-AFFF-EA9E8C3FC8E3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6DE4D91-F400-417E-8262-B1833F599D6D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9FF90E8-EBE0-478B-96CD-25DBD44C300E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4A2E3FB-CF1D-493D-B6DE-545E973B0D1A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C3C6B382-8DD8-40A3-AA38-79326BBE7EBC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7759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671</Words>
  <Application>Microsoft Office PowerPoint</Application>
  <PresentationFormat>Widescreen</PresentationFormat>
  <Paragraphs>238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34</cp:revision>
  <dcterms:created xsi:type="dcterms:W3CDTF">2020-11-11T13:28:00Z</dcterms:created>
  <dcterms:modified xsi:type="dcterms:W3CDTF">2022-07-04T06:42:25Z</dcterms:modified>
</cp:coreProperties>
</file>