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59" autoAdjust="0"/>
    <p:restoredTop sz="94660"/>
  </p:normalViewPr>
  <p:slideViewPr>
    <p:cSldViewPr>
      <p:cViewPr varScale="1">
        <p:scale>
          <a:sx n="72" d="100"/>
          <a:sy n="72" d="100"/>
        </p:scale>
        <p:origin x="-12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b="1" u="sng" dirty="0" smtClean="0"/>
              <a:t>HackSprint v2.0</a:t>
            </a:r>
            <a:endParaRPr lang="en-US" b="1" u="sng" dirty="0"/>
          </a:p>
        </p:txBody>
      </p:sp>
      <p:sp>
        <p:nvSpPr>
          <p:cNvPr id="3" name="Subtitle 2"/>
          <p:cNvSpPr>
            <a:spLocks noGrp="1"/>
          </p:cNvSpPr>
          <p:nvPr>
            <p:ph type="subTitle" idx="1"/>
          </p:nvPr>
        </p:nvSpPr>
        <p:spPr>
          <a:xfrm>
            <a:off x="304800" y="2133600"/>
            <a:ext cx="8534400" cy="4495800"/>
          </a:xfrm>
          <a:ln>
            <a:solidFill>
              <a:schemeClr val="tx1"/>
            </a:solidFill>
          </a:ln>
        </p:spPr>
        <p:txBody>
          <a:bodyPr>
            <a:normAutofit/>
          </a:bodyPr>
          <a:lstStyle/>
          <a:p>
            <a:pPr algn="l"/>
            <a:r>
              <a:rPr lang="en-US" b="1" dirty="0" smtClean="0">
                <a:solidFill>
                  <a:schemeClr val="tx1"/>
                </a:solidFill>
                <a:latin typeface="Arial Rounded MT Bold" pitchFamily="34" charset="0"/>
              </a:rPr>
              <a:t>Problem Statement </a:t>
            </a:r>
            <a:r>
              <a:rPr lang="en-US" b="1" dirty="0" smtClean="0">
                <a:solidFill>
                  <a:schemeClr val="tx1"/>
                </a:solidFill>
                <a:latin typeface="Arial Rounded MT Bold" pitchFamily="34" charset="0"/>
              </a:rPr>
              <a:t>:</a:t>
            </a:r>
            <a:r>
              <a:rPr lang="en-US" dirty="0" smtClean="0">
                <a:solidFill>
                  <a:schemeClr val="tx1"/>
                </a:solidFill>
                <a:latin typeface="Arial Rounded MT Bold" pitchFamily="34" charset="0"/>
              </a:rPr>
              <a:t>Web application for music recommendation based </a:t>
            </a:r>
            <a:r>
              <a:rPr lang="en-US" smtClean="0">
                <a:solidFill>
                  <a:schemeClr val="tx1"/>
                </a:solidFill>
                <a:latin typeface="Arial Rounded MT Bold" pitchFamily="34" charset="0"/>
              </a:rPr>
              <a:t>on mood </a:t>
            </a:r>
            <a:r>
              <a:rPr lang="en-US" dirty="0" smtClean="0">
                <a:solidFill>
                  <a:schemeClr val="tx1"/>
                </a:solidFill>
                <a:latin typeface="Arial Rounded MT Bold" pitchFamily="34" charset="0"/>
              </a:rPr>
              <a:t>of the User.</a:t>
            </a:r>
            <a:endParaRPr lang="en-US"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Problem </a:t>
            </a:r>
            <a:r>
              <a:rPr lang="en-US" b="1" dirty="0" smtClean="0">
                <a:solidFill>
                  <a:schemeClr val="tx1"/>
                </a:solidFill>
                <a:latin typeface="Arial Rounded MT Bold" pitchFamily="34" charset="0"/>
              </a:rPr>
              <a:t>Statement </a:t>
            </a:r>
            <a:r>
              <a:rPr lang="en-US" b="1" dirty="0" smtClean="0">
                <a:solidFill>
                  <a:schemeClr val="tx1"/>
                </a:solidFill>
                <a:latin typeface="Arial Rounded MT Bold" pitchFamily="34" charset="0"/>
              </a:rPr>
              <a:t>Number:PS14</a:t>
            </a:r>
            <a:r>
              <a:rPr lang="en-US" dirty="0" smtClean="0">
                <a:solidFill>
                  <a:schemeClr val="tx1"/>
                </a:solidFill>
                <a:latin typeface="Arial Rounded MT Bold" pitchFamily="34" charset="0"/>
              </a:rPr>
              <a:t/>
            </a:r>
            <a:br>
              <a:rPr lang="en-US" dirty="0" smtClean="0">
                <a:solidFill>
                  <a:schemeClr val="tx1"/>
                </a:solidFill>
                <a:latin typeface="Arial Rounded MT Bold" pitchFamily="34" charset="0"/>
              </a:rPr>
            </a:br>
            <a:r>
              <a:rPr lang="en-US" b="1" dirty="0" smtClean="0">
                <a:solidFill>
                  <a:schemeClr val="tx1"/>
                </a:solidFill>
                <a:latin typeface="Arial Rounded MT Bold" pitchFamily="34" charset="0"/>
              </a:rPr>
              <a:t>Team Name </a:t>
            </a:r>
            <a:r>
              <a:rPr lang="en-US" b="1" dirty="0" smtClean="0">
                <a:solidFill>
                  <a:schemeClr val="tx1"/>
                </a:solidFill>
                <a:latin typeface="Arial Rounded MT Bold" pitchFamily="34" charset="0"/>
              </a:rPr>
              <a:t>:</a:t>
            </a:r>
            <a:r>
              <a:rPr lang="en-US" dirty="0" smtClean="0">
                <a:solidFill>
                  <a:schemeClr val="tx1"/>
                </a:solidFill>
                <a:latin typeface="Arial Rounded MT Bold" pitchFamily="34" charset="0"/>
              </a:rPr>
              <a:t>The Uncalled Four</a:t>
            </a:r>
            <a:r>
              <a:rPr lang="en-US" dirty="0" smtClean="0">
                <a:solidFill>
                  <a:schemeClr val="tx1"/>
                </a:solidFill>
                <a:latin typeface="Arial Rounded MT Bold" pitchFamily="34" charset="0"/>
              </a:rPr>
              <a:t/>
            </a:r>
            <a:br>
              <a:rPr lang="en-US" dirty="0" smtClean="0">
                <a:solidFill>
                  <a:schemeClr val="tx1"/>
                </a:solidFill>
                <a:latin typeface="Arial Rounded MT Bold" pitchFamily="34" charset="0"/>
              </a:rPr>
            </a:br>
            <a:r>
              <a:rPr lang="en-US" b="1" dirty="0" smtClean="0">
                <a:solidFill>
                  <a:schemeClr val="tx1"/>
                </a:solidFill>
                <a:latin typeface="Arial Rounded MT Bold" pitchFamily="34" charset="0"/>
              </a:rPr>
              <a:t>Team Leader Name : </a:t>
            </a:r>
            <a:r>
              <a:rPr lang="en-US" dirty="0" smtClean="0">
                <a:solidFill>
                  <a:schemeClr val="tx1"/>
                </a:solidFill>
                <a:latin typeface="Arial Rounded MT Bold" pitchFamily="34" charset="0"/>
              </a:rPr>
              <a:t>Harsh Kheni</a:t>
            </a:r>
            <a:endParaRPr lang="en-US"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College Name: </a:t>
            </a:r>
            <a:r>
              <a:rPr lang="en-US" dirty="0" smtClean="0">
                <a:solidFill>
                  <a:schemeClr val="tx1"/>
                </a:solidFill>
                <a:latin typeface="Arial Rounded MT Bold" pitchFamily="34" charset="0"/>
              </a:rPr>
              <a:t>Navrachana University</a:t>
            </a:r>
            <a:endParaRPr lang="en-US" dirty="0">
              <a:solidFill>
                <a:schemeClr val="tx1"/>
              </a:solidFill>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smtClean="0">
                <a:solidFill>
                  <a:prstClr val="black"/>
                </a:solidFill>
              </a:rPr>
              <a:t>There would be tw</a:t>
            </a:r>
            <a:r>
              <a:rPr lang="en-US" dirty="0" smtClean="0">
                <a:solidFill>
                  <a:prstClr val="black"/>
                </a:solidFill>
              </a:rPr>
              <a:t>o parts in this application:</a:t>
            </a:r>
          </a:p>
          <a:p>
            <a:pPr lvl="0"/>
            <a:r>
              <a:rPr lang="en-US" dirty="0" smtClean="0">
                <a:solidFill>
                  <a:prstClr val="black"/>
                </a:solidFill>
              </a:rPr>
              <a:t>Web application</a:t>
            </a:r>
            <a:r>
              <a:rPr lang="en-US" dirty="0" smtClean="0">
                <a:solidFill>
                  <a:prstClr val="black"/>
                </a:solidFill>
              </a:rPr>
              <a:t> and</a:t>
            </a:r>
          </a:p>
          <a:p>
            <a:pPr lvl="0"/>
            <a:r>
              <a:rPr lang="en-US" dirty="0" smtClean="0">
                <a:solidFill>
                  <a:prstClr val="black"/>
                </a:solidFill>
              </a:rPr>
              <a:t>Machine learning algorithm</a:t>
            </a:r>
          </a:p>
          <a:p>
            <a:pPr lvl="0"/>
            <a:r>
              <a:rPr lang="en-US" dirty="0" smtClean="0">
                <a:solidFill>
                  <a:prstClr val="black"/>
                </a:solidFill>
              </a:rPr>
              <a:t>The user would be able to select playlist as per his/her mood and the admin would be able to add songs through the web application.</a:t>
            </a:r>
          </a:p>
          <a:p>
            <a:pPr lvl="0"/>
            <a:r>
              <a:rPr lang="en-US" dirty="0" smtClean="0">
                <a:solidFill>
                  <a:prstClr val="black"/>
                </a:solidFill>
              </a:rPr>
              <a:t>The songs would be stored in database according to moods(angry, sad, etc) which would be predicted through the machine learning algorithm.</a:t>
            </a:r>
          </a:p>
        </p:txBody>
      </p:sp>
      <p:sp>
        <p:nvSpPr>
          <p:cNvPr id="4" name="Title 1">
            <a:extLst>
              <a:ext uri="{FF2B5EF4-FFF2-40B4-BE49-F238E27FC236}">
                <a16:creationId xmlns:a16="http://schemas.microsoft.com/office/drawing/2014/main" xmlns="" id="{0AF1099F-79BE-4956-80C6-449D3C7E947B}"/>
              </a:ext>
            </a:extLst>
          </p:cNvPr>
          <p:cNvSpPr>
            <a:spLocks noGrp="1"/>
          </p:cNvSpPr>
          <p:nvPr>
            <p:ph type="title"/>
          </p:nvPr>
        </p:nvSpPr>
        <p:spPr/>
        <p:txBody>
          <a:bodyPr/>
          <a:lstStyle/>
          <a:p>
            <a:r>
              <a:rPr lang="en-US" b="1" u="sng" dirty="0"/>
              <a:t>Idea / Approach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a:t>
            </a:r>
            <a:endParaRPr lang="en-US" b="1" dirty="0"/>
          </a:p>
        </p:txBody>
      </p:sp>
      <p:sp>
        <p:nvSpPr>
          <p:cNvPr id="3" name="Content Placeholder 2"/>
          <p:cNvSpPr>
            <a:spLocks noGrp="1"/>
          </p:cNvSpPr>
          <p:nvPr>
            <p:ph idx="1"/>
          </p:nvPr>
        </p:nvSpPr>
        <p:spPr/>
        <p:txBody>
          <a:bodyPr>
            <a:normAutofit lnSpcReduction="10000"/>
          </a:bodyPr>
          <a:lstStyle/>
          <a:p>
            <a:r>
              <a:rPr lang="en-US" dirty="0" smtClean="0"/>
              <a:t>Our machine learning algorithm is created on Microsoft azure platform, we have trained our model </a:t>
            </a:r>
            <a:r>
              <a:rPr lang="en-US" dirty="0" smtClean="0"/>
              <a:t>on that platform using a existing dataset and then we have connected it with our web app through python script.</a:t>
            </a:r>
          </a:p>
          <a:p>
            <a:r>
              <a:rPr lang="en-US" dirty="0" smtClean="0"/>
              <a:t>Web application is created through php and it is local hosted, which would allow user to listen to songs which are stored in our database.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Day 2 additions</a:t>
            </a:r>
            <a:endParaRPr lang="en-US" b="1" dirty="0"/>
          </a:p>
        </p:txBody>
      </p:sp>
      <p:sp>
        <p:nvSpPr>
          <p:cNvPr id="3" name="Content Placeholder 2"/>
          <p:cNvSpPr>
            <a:spLocks noGrp="1"/>
          </p:cNvSpPr>
          <p:nvPr>
            <p:ph idx="1"/>
          </p:nvPr>
        </p:nvSpPr>
        <p:spPr/>
        <p:txBody>
          <a:bodyPr/>
          <a:lstStyle/>
          <a:p>
            <a:r>
              <a:rPr lang="en-US" dirty="0" smtClean="0"/>
              <a:t>Mentor suggested us to also add the feature of allowing user to give feedback to the songs.</a:t>
            </a:r>
          </a:p>
          <a:p>
            <a:r>
              <a:rPr lang="en-US" dirty="0" smtClean="0"/>
              <a:t>We added the feature of feedback to the songs by allowing users to give their opinion on the songs if they feel that our created playlist contains a song which may not belong to a particular playlist.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Day 3 additions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smtClean="0"/>
              <a:t>were tough 3 days, as this was our first hackathon in which participated and we got to learn so much this type of competition.</a:t>
            </a:r>
          </a:p>
          <a:p>
            <a:r>
              <a:rPr lang="en-US" dirty="0" smtClean="0"/>
              <a:t>There were few big doubts at the beginning as to what kind of platforms to use and how to even start coding but we eventually gave our best to complete it.</a:t>
            </a:r>
          </a:p>
          <a:p>
            <a:r>
              <a:rPr lang="en-US" dirty="0" smtClean="0"/>
              <a:t>Ther</a:t>
            </a:r>
            <a:r>
              <a:rPr lang="en-US" dirty="0" smtClean="0"/>
              <a:t>e were doubts on how we would connect our machine learning algorithm to web application and also in choosing how to write our machine learning algorithm.</a:t>
            </a:r>
            <a:endParaRPr lang="en-US" dirty="0"/>
          </a:p>
        </p:txBody>
      </p:sp>
    </p:spTree>
  </p:cSld>
  <p:clrMapOvr>
    <a:masterClrMapping/>
  </p:clrMapOvr>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303</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HackSprint v2.0</vt:lpstr>
      <vt:lpstr>Idea / Approach details</vt:lpstr>
      <vt:lpstr>Application </vt:lpstr>
      <vt:lpstr>Day 2 additions</vt:lpstr>
      <vt:lpstr>Day 3 additions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Microsoft</cp:lastModifiedBy>
  <cp:revision>9</cp:revision>
  <dcterms:created xsi:type="dcterms:W3CDTF">2006-08-16T00:00:00Z</dcterms:created>
  <dcterms:modified xsi:type="dcterms:W3CDTF">2020-09-25T16:29:30Z</dcterms:modified>
</cp:coreProperties>
</file>