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AB5"/>
    <a:srgbClr val="608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65B8-F86A-48A1-AB63-AB75E84EE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C73E3-DE30-40B7-921F-D19784D20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28C7-EDDB-4E38-AEDC-406EB9C9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32A5-3A55-46B8-A738-A280806C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7BD5-0F11-4361-8C59-CFB0269D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5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3067-CCEE-4230-9A36-DB76297C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B9636-2FB1-418F-B5B8-3E53EC113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DEAD-DF2F-4986-B50C-AC1D5E96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2497E-25EB-491C-AE5C-69B38DA2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E4F7D-A156-4472-A463-7E587B55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BFAAB-1A33-43AD-9796-3BA04EFD7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A73A4-8601-4F0F-8B26-D088E821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6C72-AF56-4577-98CE-18E5DE44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1402-415D-40E0-AD4B-D95B5B35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95BC-5FA7-43B0-9B18-580BF1D3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F2CD-8D83-41B1-8AD6-8B325A0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990C-778E-4DAC-B4F3-E9213616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078B-08DE-48E5-A04A-D80A96D0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22A4-FAE1-4A23-9044-7216D4E9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45D2-90B3-4189-9C7B-3D72558A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E346-E176-47F6-B047-32DAA1C4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FCBF8-D600-473F-8A6B-96F0196CE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8D79-410D-4816-BB96-DDB5F6C4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6F44-8462-4E30-BF89-5B02BCD4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9351A-10FE-4501-AAEA-E0A59E4B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2102-21F0-48B2-82C0-14CF972B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4C1B-B77C-4E46-A8A7-3C3BAE671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C0EE-2682-4DB1-A94E-BE7FDA07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DF376-C596-4928-B59F-8C49CF92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FE57-2B9F-4735-B16E-967E968B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6205-D9C4-41C1-811B-9581E24F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8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0D50-8696-4D40-A161-CF4B7ADE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25028-3BE8-42A1-97DC-66B675AA8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3671-7050-4C72-808D-DD6868EAB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7C7CB-6A8E-43B6-B50B-5E31DAB37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E4557-0956-456D-AB47-980056C23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8856D-4A71-4047-8059-28E07DB1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3C0ED-4A69-4669-B532-98206632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0E6DD-7CFD-4087-B4BF-3A7CCAD8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070F-5C78-4219-83A3-DF7A8101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1747F-7662-42D5-B5C7-821DBA2E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8C200-34FE-4058-B701-4086C414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8BE99-7C43-4DC7-B9E0-7F103523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5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F71C8-638C-4F5B-83C1-4953A9C7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1ADC2-0B5E-402C-B0F2-A80993CD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CCA47-0923-4C56-8800-7C372251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8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1058-F8C3-4EDD-B963-D652462E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94AC-83CF-4890-A2F8-EF72F73E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92848-1B58-4B27-98CC-F454D224A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25B8-6557-4DF0-B5C7-1FC77237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A5482-2728-4DAF-8D6B-5D2EDF0B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F38C9-082B-469B-A6C9-C09FC778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6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805D-4AEE-4C97-96CF-38A00F4E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A6BAD-70D4-403A-8AA2-E229D6B22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29A1B-FD08-4793-B9FF-74B4F9122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3E178-8FFD-4442-83F8-9102BC59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68556-4477-455B-BC47-2229A4B9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BABC-0B22-4EC2-8392-127BA9C3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7C833-AB83-4E49-98D7-A5963630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A6E6A-4304-433B-98E6-04CA75F20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DD05-044E-41FE-9A6D-EABBFB845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4FB8-42A6-49DB-B374-AD4783ADF18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BD7D-645E-4C89-B74B-5618BD79D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B4C6-DEFB-4F1D-A3B2-3779A1256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55C5-F709-4A63-A760-7F37791C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DEECD55-6131-4D15-B27E-E53B75D8779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" r="2935"/>
          <a:stretch/>
        </p:blipFill>
        <p:spPr>
          <a:xfrm>
            <a:off x="2066924" y="337857"/>
            <a:ext cx="3931920" cy="2774230"/>
          </a:xfrm>
          <a:prstGeom prst="rect">
            <a:avLst/>
          </a:prstGeom>
          <a:solidFill>
            <a:srgbClr val="1D7AB5"/>
          </a:solidFill>
          <a:ln w="127000" cap="sq">
            <a:noFill/>
            <a:miter lim="800000"/>
          </a:ln>
          <a:effectLst/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518381B-D0FA-442A-B9FE-A44FE892AF7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3"/>
          <a:stretch/>
        </p:blipFill>
        <p:spPr>
          <a:xfrm>
            <a:off x="6894196" y="337857"/>
            <a:ext cx="3931920" cy="2770632"/>
          </a:xfrm>
          <a:prstGeom prst="rect">
            <a:avLst/>
          </a:prstGeom>
          <a:ln w="127000" cap="sq">
            <a:noFill/>
            <a:miter lim="800000"/>
          </a:ln>
          <a:effectLst/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01089E5-28D0-4DED-9C7A-0185E242FE3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83" y="3613216"/>
            <a:ext cx="3931920" cy="27706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771EF5A-3027-44FD-A932-4252D30E24A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33" y="3429000"/>
            <a:ext cx="3931920" cy="2770632"/>
          </a:xfrm>
          <a:prstGeom prst="rect">
            <a:avLst/>
          </a:prstGeom>
          <a:ln w="127000" cap="sq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9027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 Hennenfent</dc:creator>
  <cp:lastModifiedBy>Keri Hennenfent</cp:lastModifiedBy>
  <cp:revision>5</cp:revision>
  <dcterms:created xsi:type="dcterms:W3CDTF">2021-03-02T02:06:24Z</dcterms:created>
  <dcterms:modified xsi:type="dcterms:W3CDTF">2021-03-02T03:33:03Z</dcterms:modified>
</cp:coreProperties>
</file>