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52"/>
  </p:notesMasterIdLst>
  <p:sldIdLst>
    <p:sldId id="258" r:id="rId3"/>
    <p:sldId id="257" r:id="rId4"/>
    <p:sldId id="256" r:id="rId5"/>
    <p:sldId id="259" r:id="rId6"/>
    <p:sldId id="260" r:id="rId7"/>
    <p:sldId id="278" r:id="rId8"/>
    <p:sldId id="279" r:id="rId9"/>
    <p:sldId id="280" r:id="rId10"/>
    <p:sldId id="281" r:id="rId11"/>
    <p:sldId id="282" r:id="rId12"/>
    <p:sldId id="262" r:id="rId13"/>
    <p:sldId id="283" r:id="rId14"/>
    <p:sldId id="284" r:id="rId15"/>
    <p:sldId id="300" r:id="rId16"/>
    <p:sldId id="301" r:id="rId17"/>
    <p:sldId id="299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12" r:id="rId26"/>
    <p:sldId id="313" r:id="rId27"/>
    <p:sldId id="311" r:id="rId28"/>
    <p:sldId id="314" r:id="rId29"/>
    <p:sldId id="315" r:id="rId30"/>
    <p:sldId id="309" r:id="rId31"/>
    <p:sldId id="310" r:id="rId32"/>
    <p:sldId id="285" r:id="rId33"/>
    <p:sldId id="286" r:id="rId34"/>
    <p:sldId id="293" r:id="rId35"/>
    <p:sldId id="294" r:id="rId36"/>
    <p:sldId id="295" r:id="rId37"/>
    <p:sldId id="296" r:id="rId38"/>
    <p:sldId id="297" r:id="rId39"/>
    <p:sldId id="298" r:id="rId40"/>
    <p:sldId id="316" r:id="rId41"/>
    <p:sldId id="317" r:id="rId42"/>
    <p:sldId id="323" r:id="rId43"/>
    <p:sldId id="322" r:id="rId44"/>
    <p:sldId id="321" r:id="rId45"/>
    <p:sldId id="320" r:id="rId46"/>
    <p:sldId id="319" r:id="rId47"/>
    <p:sldId id="318" r:id="rId48"/>
    <p:sldId id="267" r:id="rId49"/>
    <p:sldId id="268" r:id="rId50"/>
    <p:sldId id="26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3434B7-EDC6-3247-B27D-68EEFF2B5977}">
          <p14:sldIdLst>
            <p14:sldId id="258"/>
            <p14:sldId id="257"/>
            <p14:sldId id="256"/>
            <p14:sldId id="259"/>
            <p14:sldId id="260"/>
            <p14:sldId id="278"/>
            <p14:sldId id="279"/>
            <p14:sldId id="280"/>
            <p14:sldId id="281"/>
            <p14:sldId id="282"/>
            <p14:sldId id="262"/>
            <p14:sldId id="283"/>
            <p14:sldId id="284"/>
            <p14:sldId id="300"/>
            <p14:sldId id="301"/>
            <p14:sldId id="299"/>
            <p14:sldId id="302"/>
            <p14:sldId id="303"/>
            <p14:sldId id="304"/>
            <p14:sldId id="305"/>
            <p14:sldId id="306"/>
            <p14:sldId id="307"/>
            <p14:sldId id="308"/>
            <p14:sldId id="312"/>
            <p14:sldId id="313"/>
            <p14:sldId id="311"/>
            <p14:sldId id="314"/>
            <p14:sldId id="315"/>
            <p14:sldId id="309"/>
            <p14:sldId id="310"/>
            <p14:sldId id="285"/>
            <p14:sldId id="286"/>
            <p14:sldId id="293"/>
            <p14:sldId id="294"/>
            <p14:sldId id="295"/>
            <p14:sldId id="296"/>
            <p14:sldId id="297"/>
            <p14:sldId id="298"/>
            <p14:sldId id="316"/>
            <p14:sldId id="317"/>
            <p14:sldId id="323"/>
            <p14:sldId id="322"/>
            <p14:sldId id="321"/>
            <p14:sldId id="320"/>
            <p14:sldId id="319"/>
            <p14:sldId id="318"/>
            <p14:sldId id="267"/>
            <p14:sldId id="268"/>
            <p14:sldId id="269"/>
          </p14:sldIdLst>
        </p14:section>
        <p14:section name="Untitled Section" id="{C15A690C-77EA-CC48-AABB-823DE60EC63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916553-5D74-4292-A084-3E27678834FD}" v="48" dt="2019-05-28T13:09:39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0"/>
    <p:restoredTop sz="94764"/>
  </p:normalViewPr>
  <p:slideViewPr>
    <p:cSldViewPr snapToGrid="0" snapToObjects="1">
      <p:cViewPr varScale="1">
        <p:scale>
          <a:sx n="93" d="100"/>
          <a:sy n="93" d="100"/>
        </p:scale>
        <p:origin x="216" y="9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57" Type="http://schemas.microsoft.com/office/2016/11/relationships/changesInfo" Target="changesInfos/changesInfo1.xml"/><Relationship Id="rId58" Type="http://schemas.microsoft.com/office/2015/10/relationships/revisionInfo" Target="revisionInfo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emin, Dmitry" userId="059421f9-e673-49ac-a5c3-711d4e712f30" providerId="ADAL" clId="{7D916553-5D74-4292-A084-3E27678834FD}"/>
    <pc:docChg chg="undo custSel mod addSld modSld sldOrd">
      <pc:chgData name="Eremin, Dmitry" userId="059421f9-e673-49ac-a5c3-711d4e712f30" providerId="ADAL" clId="{7D916553-5D74-4292-A084-3E27678834FD}" dt="2019-05-28T13:09:39.850" v="200" actId="20577"/>
      <pc:docMkLst>
        <pc:docMk/>
      </pc:docMkLst>
      <pc:sldChg chg="modSp">
        <pc:chgData name="Eremin, Dmitry" userId="059421f9-e673-49ac-a5c3-711d4e712f30" providerId="ADAL" clId="{7D916553-5D74-4292-A084-3E27678834FD}" dt="2019-05-28T12:06:06.284" v="16" actId="1076"/>
        <pc:sldMkLst>
          <pc:docMk/>
          <pc:sldMk cId="3163270782" sldId="264"/>
        </pc:sldMkLst>
        <pc:grpChg chg="mod">
          <ac:chgData name="Eremin, Dmitry" userId="059421f9-e673-49ac-a5c3-711d4e712f30" providerId="ADAL" clId="{7D916553-5D74-4292-A084-3E27678834FD}" dt="2019-05-28T12:06:04.732" v="15" actId="1076"/>
          <ac:grpSpMkLst>
            <pc:docMk/>
            <pc:sldMk cId="3163270782" sldId="264"/>
            <ac:grpSpMk id="10" creationId="{EEAD4B06-EE02-4D00-8222-2B07698FDA48}"/>
          </ac:grpSpMkLst>
        </pc:grpChg>
        <pc:grpChg chg="mod">
          <ac:chgData name="Eremin, Dmitry" userId="059421f9-e673-49ac-a5c3-711d4e712f30" providerId="ADAL" clId="{7D916553-5D74-4292-A084-3E27678834FD}" dt="2019-05-28T12:06:06.284" v="16" actId="1076"/>
          <ac:grpSpMkLst>
            <pc:docMk/>
            <pc:sldMk cId="3163270782" sldId="264"/>
            <ac:grpSpMk id="12" creationId="{A9005557-BF0D-41A1-B5AA-079EB035A85B}"/>
          </ac:grpSpMkLst>
        </pc:grpChg>
      </pc:sldChg>
      <pc:sldChg chg="addSp delSp modSp delAnim modAnim">
        <pc:chgData name="Eremin, Dmitry" userId="059421f9-e673-49ac-a5c3-711d4e712f30" providerId="ADAL" clId="{7D916553-5D74-4292-A084-3E27678834FD}" dt="2019-05-28T13:09:00.274" v="120"/>
        <pc:sldMkLst>
          <pc:docMk/>
          <pc:sldMk cId="486726224" sldId="265"/>
        </pc:sldMkLst>
        <pc:spChg chg="del">
          <ac:chgData name="Eremin, Dmitry" userId="059421f9-e673-49ac-a5c3-711d4e712f30" providerId="ADAL" clId="{7D916553-5D74-4292-A084-3E27678834FD}" dt="2019-05-28T13:08:02.192" v="93" actId="478"/>
          <ac:spMkLst>
            <pc:docMk/>
            <pc:sldMk cId="486726224" sldId="265"/>
            <ac:spMk id="2" creationId="{6627EE09-8CB7-420B-89FF-8F375B86B4F8}"/>
          </ac:spMkLst>
        </pc:spChg>
        <pc:spChg chg="del mod">
          <ac:chgData name="Eremin, Dmitry" userId="059421f9-e673-49ac-a5c3-711d4e712f30" providerId="ADAL" clId="{7D916553-5D74-4292-A084-3E27678834FD}" dt="2019-05-28T13:08:05.073" v="96" actId="478"/>
          <ac:spMkLst>
            <pc:docMk/>
            <pc:sldMk cId="486726224" sldId="265"/>
            <ac:spMk id="3" creationId="{C75A8D23-9DBC-457C-ACCC-AFF65FA22B02}"/>
          </ac:spMkLst>
        </pc:spChg>
        <pc:spChg chg="del mod">
          <ac:chgData name="Eremin, Dmitry" userId="059421f9-e673-49ac-a5c3-711d4e712f30" providerId="ADAL" clId="{7D916553-5D74-4292-A084-3E27678834FD}" dt="2019-05-28T13:08:09.020" v="99" actId="478"/>
          <ac:spMkLst>
            <pc:docMk/>
            <pc:sldMk cId="486726224" sldId="265"/>
            <ac:spMk id="4" creationId="{90FB5475-FAE8-4AF8-8C6B-39C08B4CD513}"/>
          </ac:spMkLst>
        </pc:spChg>
        <pc:spChg chg="del">
          <ac:chgData name="Eremin, Dmitry" userId="059421f9-e673-49ac-a5c3-711d4e712f30" providerId="ADAL" clId="{7D916553-5D74-4292-A084-3E27678834FD}" dt="2019-05-28T13:08:10.237" v="100" actId="478"/>
          <ac:spMkLst>
            <pc:docMk/>
            <pc:sldMk cId="486726224" sldId="265"/>
            <ac:spMk id="5" creationId="{A4EBC7C3-DDC6-4AC9-B7F7-C71B31C0B514}"/>
          </ac:spMkLst>
        </pc:spChg>
        <pc:spChg chg="del">
          <ac:chgData name="Eremin, Dmitry" userId="059421f9-e673-49ac-a5c3-711d4e712f30" providerId="ADAL" clId="{7D916553-5D74-4292-A084-3E27678834FD}" dt="2019-05-28T13:08:12.460" v="101" actId="478"/>
          <ac:spMkLst>
            <pc:docMk/>
            <pc:sldMk cId="486726224" sldId="265"/>
            <ac:spMk id="6" creationId="{D9C0928A-EA2E-492F-8858-B991D6D274FA}"/>
          </ac:spMkLst>
        </pc:spChg>
        <pc:spChg chg="add del mod">
          <ac:chgData name="Eremin, Dmitry" userId="059421f9-e673-49ac-a5c3-711d4e712f30" providerId="ADAL" clId="{7D916553-5D74-4292-A084-3E27678834FD}" dt="2019-05-28T13:08:07.499" v="98" actId="478"/>
          <ac:spMkLst>
            <pc:docMk/>
            <pc:sldMk cId="486726224" sldId="265"/>
            <ac:spMk id="8" creationId="{9E16E518-394C-457E-BA15-82DFF08AE9DD}"/>
          </ac:spMkLst>
        </pc:spChg>
        <pc:spChg chg="add del mod">
          <ac:chgData name="Eremin, Dmitry" userId="059421f9-e673-49ac-a5c3-711d4e712f30" providerId="ADAL" clId="{7D916553-5D74-4292-A084-3E27678834FD}" dt="2019-05-28T13:08:06.682" v="97" actId="478"/>
          <ac:spMkLst>
            <pc:docMk/>
            <pc:sldMk cId="486726224" sldId="265"/>
            <ac:spMk id="10" creationId="{D27C1DEB-6EB6-4E3A-A2B6-9A1E6CCE3F00}"/>
          </ac:spMkLst>
        </pc:spChg>
        <pc:spChg chg="del">
          <ac:chgData name="Eremin, Dmitry" userId="059421f9-e673-49ac-a5c3-711d4e712f30" providerId="ADAL" clId="{7D916553-5D74-4292-A084-3E27678834FD}" dt="2019-05-28T13:08:13.676" v="102" actId="478"/>
          <ac:spMkLst>
            <pc:docMk/>
            <pc:sldMk cId="486726224" sldId="265"/>
            <ac:spMk id="11" creationId="{8D672228-8B40-404B-BBAF-375A8B366A06}"/>
          </ac:spMkLst>
        </pc:spChg>
        <pc:picChg chg="add del mod">
          <ac:chgData name="Eremin, Dmitry" userId="059421f9-e673-49ac-a5c3-711d4e712f30" providerId="ADAL" clId="{7D916553-5D74-4292-A084-3E27678834FD}" dt="2019-05-28T13:08:17.764" v="106" actId="478"/>
          <ac:picMkLst>
            <pc:docMk/>
            <pc:sldMk cId="486726224" sldId="265"/>
            <ac:picMk id="13" creationId="{9BB7878D-8496-4089-AFD4-84FF27A089D0}"/>
          </ac:picMkLst>
        </pc:picChg>
        <pc:picChg chg="add mod">
          <ac:chgData name="Eremin, Dmitry" userId="059421f9-e673-49ac-a5c3-711d4e712f30" providerId="ADAL" clId="{7D916553-5D74-4292-A084-3E27678834FD}" dt="2019-05-28T13:08:54.560" v="118" actId="1076"/>
          <ac:picMkLst>
            <pc:docMk/>
            <pc:sldMk cId="486726224" sldId="265"/>
            <ac:picMk id="15" creationId="{2065207C-129F-450B-A06B-E86D84D92DC0}"/>
          </ac:picMkLst>
        </pc:picChg>
        <pc:picChg chg="add del mod">
          <ac:chgData name="Eremin, Dmitry" userId="059421f9-e673-49ac-a5c3-711d4e712f30" providerId="ADAL" clId="{7D916553-5D74-4292-A084-3E27678834FD}" dt="2019-05-28T13:08:35.817" v="110" actId="478"/>
          <ac:picMkLst>
            <pc:docMk/>
            <pc:sldMk cId="486726224" sldId="265"/>
            <ac:picMk id="17" creationId="{C2B4B537-7D40-4094-9543-23C22D0EB57F}"/>
          </ac:picMkLst>
        </pc:picChg>
        <pc:picChg chg="add mod">
          <ac:chgData name="Eremin, Dmitry" userId="059421f9-e673-49ac-a5c3-711d4e712f30" providerId="ADAL" clId="{7D916553-5D74-4292-A084-3E27678834FD}" dt="2019-05-28T13:08:51.449" v="117" actId="1076"/>
          <ac:picMkLst>
            <pc:docMk/>
            <pc:sldMk cId="486726224" sldId="265"/>
            <ac:picMk id="19" creationId="{059DBF7B-207F-4515-900B-4232DC243859}"/>
          </ac:picMkLst>
        </pc:picChg>
      </pc:sldChg>
      <pc:sldChg chg="modSp">
        <pc:chgData name="Eremin, Dmitry" userId="059421f9-e673-49ac-a5c3-711d4e712f30" providerId="ADAL" clId="{7D916553-5D74-4292-A084-3E27678834FD}" dt="2019-05-28T13:09:39.850" v="200" actId="20577"/>
        <pc:sldMkLst>
          <pc:docMk/>
          <pc:sldMk cId="2906724284" sldId="268"/>
        </pc:sldMkLst>
        <pc:spChg chg="mod">
          <ac:chgData name="Eremin, Dmitry" userId="059421f9-e673-49ac-a5c3-711d4e712f30" providerId="ADAL" clId="{7D916553-5D74-4292-A084-3E27678834FD}" dt="2019-05-28T13:09:39.850" v="200" actId="20577"/>
          <ac:spMkLst>
            <pc:docMk/>
            <pc:sldMk cId="2906724284" sldId="268"/>
            <ac:spMk id="2" creationId="{B8A63993-B66E-4D89-B0BD-E513BA62EDE5}"/>
          </ac:spMkLst>
        </pc:spChg>
      </pc:sldChg>
      <pc:sldChg chg="addSp delSp modSp delAnim modAnim">
        <pc:chgData name="Eremin, Dmitry" userId="059421f9-e673-49ac-a5c3-711d4e712f30" providerId="ADAL" clId="{7D916553-5D74-4292-A084-3E27678834FD}" dt="2019-05-28T13:05:08.925" v="87"/>
        <pc:sldMkLst>
          <pc:docMk/>
          <pc:sldMk cId="3362412449" sldId="270"/>
        </pc:sldMkLst>
        <pc:spChg chg="add del mod">
          <ac:chgData name="Eremin, Dmitry" userId="059421f9-e673-49ac-a5c3-711d4e712f30" providerId="ADAL" clId="{7D916553-5D74-4292-A084-3E27678834FD}" dt="2019-05-28T13:02:08.333" v="56" actId="478"/>
          <ac:spMkLst>
            <pc:docMk/>
            <pc:sldMk cId="3362412449" sldId="270"/>
            <ac:spMk id="2" creationId="{8FCB086B-51C0-4599-9D9C-C11A97E75A18}"/>
          </ac:spMkLst>
        </pc:spChg>
        <pc:spChg chg="add mod">
          <ac:chgData name="Eremin, Dmitry" userId="059421f9-e673-49ac-a5c3-711d4e712f30" providerId="ADAL" clId="{7D916553-5D74-4292-A084-3E27678834FD}" dt="2019-05-28T13:03:53.533" v="75" actId="2085"/>
          <ac:spMkLst>
            <pc:docMk/>
            <pc:sldMk cId="3362412449" sldId="270"/>
            <ac:spMk id="4" creationId="{AFD7F712-FC25-4726-A121-B77FC227B8D2}"/>
          </ac:spMkLst>
        </pc:spChg>
        <pc:spChg chg="add mod">
          <ac:chgData name="Eremin, Dmitry" userId="059421f9-e673-49ac-a5c3-711d4e712f30" providerId="ADAL" clId="{7D916553-5D74-4292-A084-3E27678834FD}" dt="2019-05-28T13:03:47.470" v="74" actId="2085"/>
          <ac:spMkLst>
            <pc:docMk/>
            <pc:sldMk cId="3362412449" sldId="270"/>
            <ac:spMk id="5" creationId="{29544374-9159-48DD-B07B-09DD2BDA48B2}"/>
          </ac:spMkLst>
        </pc:spChg>
        <pc:spChg chg="add mod">
          <ac:chgData name="Eremin, Dmitry" userId="059421f9-e673-49ac-a5c3-711d4e712f30" providerId="ADAL" clId="{7D916553-5D74-4292-A084-3E27678834FD}" dt="2019-05-28T13:03:39.555" v="73" actId="14100"/>
          <ac:spMkLst>
            <pc:docMk/>
            <pc:sldMk cId="3362412449" sldId="270"/>
            <ac:spMk id="14" creationId="{EAD6F270-1A09-4B53-B97A-C46B660CA4E7}"/>
          </ac:spMkLst>
        </pc:spChg>
        <pc:spChg chg="add mod">
          <ac:chgData name="Eremin, Dmitry" userId="059421f9-e673-49ac-a5c3-711d4e712f30" providerId="ADAL" clId="{7D916553-5D74-4292-A084-3E27678834FD}" dt="2019-05-28T13:03:59.414" v="76" actId="2085"/>
          <ac:spMkLst>
            <pc:docMk/>
            <pc:sldMk cId="3362412449" sldId="270"/>
            <ac:spMk id="35" creationId="{E7AD81C4-2699-4D39-A440-E6EE9123B093}"/>
          </ac:spMkLst>
        </pc:spChg>
        <pc:spChg chg="add mod">
          <ac:chgData name="Eremin, Dmitry" userId="059421f9-e673-49ac-a5c3-711d4e712f30" providerId="ADAL" clId="{7D916553-5D74-4292-A084-3E27678834FD}" dt="2019-05-28T13:03:59.414" v="76" actId="2085"/>
          <ac:spMkLst>
            <pc:docMk/>
            <pc:sldMk cId="3362412449" sldId="270"/>
            <ac:spMk id="36" creationId="{219360F5-0392-4526-853C-2986A32AB07E}"/>
          </ac:spMkLst>
        </pc:spChg>
        <pc:grpChg chg="mod">
          <ac:chgData name="Eremin, Dmitry" userId="059421f9-e673-49ac-a5c3-711d4e712f30" providerId="ADAL" clId="{7D916553-5D74-4292-A084-3E27678834FD}" dt="2019-05-28T12:02:30.607" v="14" actId="1076"/>
          <ac:grpSpMkLst>
            <pc:docMk/>
            <pc:sldMk cId="3362412449" sldId="270"/>
            <ac:grpSpMk id="6" creationId="{47A89EA4-E0E7-43C4-8381-514760F07EFD}"/>
          </ac:grpSpMkLst>
        </pc:grpChg>
        <pc:grpChg chg="mod">
          <ac:chgData name="Eremin, Dmitry" userId="059421f9-e673-49ac-a5c3-711d4e712f30" providerId="ADAL" clId="{7D916553-5D74-4292-A084-3E27678834FD}" dt="2019-05-28T12:02:30.607" v="14" actId="1076"/>
          <ac:grpSpMkLst>
            <pc:docMk/>
            <pc:sldMk cId="3362412449" sldId="270"/>
            <ac:grpSpMk id="8" creationId="{F7A6A4BD-572A-4DB4-91E1-824B37FF8349}"/>
          </ac:grpSpMkLst>
        </pc:grpChg>
        <pc:grpChg chg="mod">
          <ac:chgData name="Eremin, Dmitry" userId="059421f9-e673-49ac-a5c3-711d4e712f30" providerId="ADAL" clId="{7D916553-5D74-4292-A084-3E27678834FD}" dt="2019-05-28T12:02:30.607" v="14" actId="1076"/>
          <ac:grpSpMkLst>
            <pc:docMk/>
            <pc:sldMk cId="3362412449" sldId="270"/>
            <ac:grpSpMk id="10" creationId="{EEAD4B06-EE02-4D00-8222-2B07698FDA48}"/>
          </ac:grpSpMkLst>
        </pc:grpChg>
        <pc:grpChg chg="mod">
          <ac:chgData name="Eremin, Dmitry" userId="059421f9-e673-49ac-a5c3-711d4e712f30" providerId="ADAL" clId="{7D916553-5D74-4292-A084-3E27678834FD}" dt="2019-05-28T12:02:30.607" v="14" actId="1076"/>
          <ac:grpSpMkLst>
            <pc:docMk/>
            <pc:sldMk cId="3362412449" sldId="270"/>
            <ac:grpSpMk id="12" creationId="{A9005557-BF0D-41A1-B5AA-079EB035A85B}"/>
          </ac:grpSpMkLst>
        </pc:grpChg>
        <pc:cxnChg chg="del mod">
          <ac:chgData name="Eremin, Dmitry" userId="059421f9-e673-49ac-a5c3-711d4e712f30" providerId="ADAL" clId="{7D916553-5D74-4292-A084-3E27678834FD}" dt="2019-05-28T11:37:56.194" v="2" actId="478"/>
          <ac:cxnSpMkLst>
            <pc:docMk/>
            <pc:sldMk cId="3362412449" sldId="270"/>
            <ac:cxnSpMk id="85" creationId="{E638EC49-9F56-4A32-86AE-DC054EC914CC}"/>
          </ac:cxnSpMkLst>
        </pc:cxnChg>
        <pc:cxnChg chg="del mod">
          <ac:chgData name="Eremin, Dmitry" userId="059421f9-e673-49ac-a5c3-711d4e712f30" providerId="ADAL" clId="{7D916553-5D74-4292-A084-3E27678834FD}" dt="2019-05-28T11:37:55.699" v="1" actId="478"/>
          <ac:cxnSpMkLst>
            <pc:docMk/>
            <pc:sldMk cId="3362412449" sldId="270"/>
            <ac:cxnSpMk id="87" creationId="{BAD5713C-3E2B-4994-A868-E2B34C11F858}"/>
          </ac:cxnSpMkLst>
        </pc:cxnChg>
        <pc:cxnChg chg="del mod">
          <ac:chgData name="Eremin, Dmitry" userId="059421f9-e673-49ac-a5c3-711d4e712f30" providerId="ADAL" clId="{7D916553-5D74-4292-A084-3E27678834FD}" dt="2019-05-28T11:37:54.999" v="0" actId="478"/>
          <ac:cxnSpMkLst>
            <pc:docMk/>
            <pc:sldMk cId="3362412449" sldId="270"/>
            <ac:cxnSpMk id="89" creationId="{BA8E3F2C-0DB3-4832-A43A-94F2B63AE7E3}"/>
          </ac:cxnSpMkLst>
        </pc:cxnChg>
        <pc:cxnChg chg="del mod">
          <ac:chgData name="Eremin, Dmitry" userId="059421f9-e673-49ac-a5c3-711d4e712f30" providerId="ADAL" clId="{7D916553-5D74-4292-A084-3E27678834FD}" dt="2019-05-28T11:37:56.851" v="3" actId="478"/>
          <ac:cxnSpMkLst>
            <pc:docMk/>
            <pc:sldMk cId="3362412449" sldId="270"/>
            <ac:cxnSpMk id="93" creationId="{EC5A9A3A-3473-4F1A-83D8-59059E668A7E}"/>
          </ac:cxnSpMkLst>
        </pc:cxnChg>
        <pc:cxnChg chg="del mod">
          <ac:chgData name="Eremin, Dmitry" userId="059421f9-e673-49ac-a5c3-711d4e712f30" providerId="ADAL" clId="{7D916553-5D74-4292-A084-3E27678834FD}" dt="2019-05-28T11:37:57.346" v="4" actId="478"/>
          <ac:cxnSpMkLst>
            <pc:docMk/>
            <pc:sldMk cId="3362412449" sldId="270"/>
            <ac:cxnSpMk id="95" creationId="{BEFEF6B1-50E6-47D9-9F53-BFD87670634B}"/>
          </ac:cxnSpMkLst>
        </pc:cxnChg>
      </pc:sldChg>
      <pc:sldChg chg="addSp delSp modSp">
        <pc:chgData name="Eremin, Dmitry" userId="059421f9-e673-49ac-a5c3-711d4e712f30" providerId="ADAL" clId="{7D916553-5D74-4292-A084-3E27678834FD}" dt="2019-05-28T12:59:55.997" v="51" actId="1076"/>
        <pc:sldMkLst>
          <pc:docMk/>
          <pc:sldMk cId="2389287986" sldId="271"/>
        </pc:sldMkLst>
        <pc:spChg chg="add del mod">
          <ac:chgData name="Eremin, Dmitry" userId="059421f9-e673-49ac-a5c3-711d4e712f30" providerId="ADAL" clId="{7D916553-5D74-4292-A084-3E27678834FD}" dt="2019-05-28T12:58:34.175" v="40" actId="11529"/>
          <ac:spMkLst>
            <pc:docMk/>
            <pc:sldMk cId="2389287986" sldId="271"/>
            <ac:spMk id="5" creationId="{C78E7486-DF2B-4035-AD65-FBE4B31C7C0A}"/>
          </ac:spMkLst>
        </pc:spChg>
        <pc:spChg chg="del">
          <ac:chgData name="Eremin, Dmitry" userId="059421f9-e673-49ac-a5c3-711d4e712f30" providerId="ADAL" clId="{7D916553-5D74-4292-A084-3E27678834FD}" dt="2019-05-28T12:01:42.320" v="7" actId="478"/>
          <ac:spMkLst>
            <pc:docMk/>
            <pc:sldMk cId="2389287986" sldId="271"/>
            <ac:spMk id="14" creationId="{29E4756E-0086-46DA-864A-CBB1F3F8F29A}"/>
          </ac:spMkLst>
        </pc:spChg>
        <pc:spChg chg="add mod">
          <ac:chgData name="Eremin, Dmitry" userId="059421f9-e673-49ac-a5c3-711d4e712f30" providerId="ADAL" clId="{7D916553-5D74-4292-A084-3E27678834FD}" dt="2019-05-28T12:59:06.086" v="42" actId="14100"/>
          <ac:spMkLst>
            <pc:docMk/>
            <pc:sldMk cId="2389287986" sldId="271"/>
            <ac:spMk id="16" creationId="{2431F002-ED02-4C12-A963-C678321AB80F}"/>
          </ac:spMkLst>
        </pc:spChg>
        <pc:spChg chg="add del mod">
          <ac:chgData name="Eremin, Dmitry" userId="059421f9-e673-49ac-a5c3-711d4e712f30" providerId="ADAL" clId="{7D916553-5D74-4292-A084-3E27678834FD}" dt="2019-05-28T12:59:17.022" v="44" actId="11529"/>
          <ac:spMkLst>
            <pc:docMk/>
            <pc:sldMk cId="2389287986" sldId="271"/>
            <ac:spMk id="17" creationId="{B934B223-C036-45A2-9BD9-95C08C9BA9B8}"/>
          </ac:spMkLst>
        </pc:spChg>
        <pc:spChg chg="add del mod">
          <ac:chgData name="Eremin, Dmitry" userId="059421f9-e673-49ac-a5c3-711d4e712f30" providerId="ADAL" clId="{7D916553-5D74-4292-A084-3E27678834FD}" dt="2019-05-28T12:59:24.622" v="46" actId="11529"/>
          <ac:spMkLst>
            <pc:docMk/>
            <pc:sldMk cId="2389287986" sldId="271"/>
            <ac:spMk id="18" creationId="{C65325FA-D57C-4951-8DA7-7246044A3422}"/>
          </ac:spMkLst>
        </pc:spChg>
        <pc:spChg chg="add del mod">
          <ac:chgData name="Eremin, Dmitry" userId="059421f9-e673-49ac-a5c3-711d4e712f30" providerId="ADAL" clId="{7D916553-5D74-4292-A084-3E27678834FD}" dt="2019-05-28T12:59:30.526" v="48" actId="11529"/>
          <ac:spMkLst>
            <pc:docMk/>
            <pc:sldMk cId="2389287986" sldId="271"/>
            <ac:spMk id="19" creationId="{70BEDC3E-5D3D-4514-A068-8CDF798A8C91}"/>
          </ac:spMkLst>
        </pc:spChg>
        <pc:spChg chg="add mod">
          <ac:chgData name="Eremin, Dmitry" userId="059421f9-e673-49ac-a5c3-711d4e712f30" providerId="ADAL" clId="{7D916553-5D74-4292-A084-3E27678834FD}" dt="2019-05-28T12:59:55.997" v="51" actId="1076"/>
          <ac:spMkLst>
            <pc:docMk/>
            <pc:sldMk cId="2389287986" sldId="271"/>
            <ac:spMk id="20" creationId="{C8E9A926-09DB-431A-A737-13396638F54B}"/>
          </ac:spMkLst>
        </pc:spChg>
        <pc:picChg chg="add mod">
          <ac:chgData name="Eremin, Dmitry" userId="059421f9-e673-49ac-a5c3-711d4e712f30" providerId="ADAL" clId="{7D916553-5D74-4292-A084-3E27678834FD}" dt="2019-05-28T12:01:55.935" v="13" actId="1076"/>
          <ac:picMkLst>
            <pc:docMk/>
            <pc:sldMk cId="2389287986" sldId="271"/>
            <ac:picMk id="4" creationId="{BC2D3C37-AE96-4360-9C74-57029ABC5379}"/>
          </ac:picMkLst>
        </pc:picChg>
        <pc:picChg chg="del">
          <ac:chgData name="Eremin, Dmitry" userId="059421f9-e673-49ac-a5c3-711d4e712f30" providerId="ADAL" clId="{7D916553-5D74-4292-A084-3E27678834FD}" dt="2019-05-28T12:01:39.312" v="6" actId="478"/>
          <ac:picMkLst>
            <pc:docMk/>
            <pc:sldMk cId="2389287986" sldId="271"/>
            <ac:picMk id="7" creationId="{0EEFFB72-DE68-4F84-BFB6-5BE1D0BC2CD4}"/>
          </ac:picMkLst>
        </pc:picChg>
      </pc:sldChg>
      <pc:sldChg chg="add">
        <pc:chgData name="Eremin, Dmitry" userId="059421f9-e673-49ac-a5c3-711d4e712f30" providerId="ADAL" clId="{7D916553-5D74-4292-A084-3E27678834FD}" dt="2019-05-28T12:01:36.340" v="5"/>
        <pc:sldMkLst>
          <pc:docMk/>
          <pc:sldMk cId="1438783559" sldId="272"/>
        </pc:sldMkLst>
      </pc:sldChg>
      <pc:sldChg chg="addSp delSp modSp add mod ord setBg delAnim modAnim">
        <pc:chgData name="Eremin, Dmitry" userId="059421f9-e673-49ac-a5c3-711d4e712f30" providerId="ADAL" clId="{7D916553-5D74-4292-A084-3E27678834FD}" dt="2019-05-28T12:54:44.244" v="38" actId="26606"/>
        <pc:sldMkLst>
          <pc:docMk/>
          <pc:sldMk cId="3222673313" sldId="273"/>
        </pc:sldMkLst>
        <pc:spChg chg="del">
          <ac:chgData name="Eremin, Dmitry" userId="059421f9-e673-49ac-a5c3-711d4e712f30" providerId="ADAL" clId="{7D916553-5D74-4292-A084-3E27678834FD}" dt="2019-05-28T12:06:26.573" v="19" actId="478"/>
          <ac:spMkLst>
            <pc:docMk/>
            <pc:sldMk cId="3222673313" sldId="273"/>
            <ac:spMk id="14" creationId="{29E4756E-0086-46DA-864A-CBB1F3F8F29A}"/>
          </ac:spMkLst>
        </pc:spChg>
        <pc:picChg chg="add mod">
          <ac:chgData name="Eremin, Dmitry" userId="059421f9-e673-49ac-a5c3-711d4e712f30" providerId="ADAL" clId="{7D916553-5D74-4292-A084-3E27678834FD}" dt="2019-05-28T12:54:44.244" v="38" actId="26606"/>
          <ac:picMkLst>
            <pc:docMk/>
            <pc:sldMk cId="3222673313" sldId="273"/>
            <ac:picMk id="3" creationId="{42612B4C-EF0E-4934-90E2-9EC7D6E8FB97}"/>
          </ac:picMkLst>
        </pc:picChg>
        <pc:picChg chg="add del mod">
          <ac:chgData name="Eremin, Dmitry" userId="059421f9-e673-49ac-a5c3-711d4e712f30" providerId="ADAL" clId="{7D916553-5D74-4292-A084-3E27678834FD}" dt="2019-05-28T12:54:38.642" v="32" actId="478"/>
          <ac:picMkLst>
            <pc:docMk/>
            <pc:sldMk cId="3222673313" sldId="273"/>
            <ac:picMk id="4" creationId="{A2EE8C8C-1DCE-4290-AD7E-70AAF5A938AC}"/>
          </ac:picMkLst>
        </pc:picChg>
        <pc:picChg chg="del">
          <ac:chgData name="Eremin, Dmitry" userId="059421f9-e673-49ac-a5c3-711d4e712f30" providerId="ADAL" clId="{7D916553-5D74-4292-A084-3E27678834FD}" dt="2019-05-28T12:06:28.301" v="20" actId="478"/>
          <ac:picMkLst>
            <pc:docMk/>
            <pc:sldMk cId="3222673313" sldId="273"/>
            <ac:picMk id="7" creationId="{0EEFFB72-DE68-4F84-BFB6-5BE1D0BC2CD4}"/>
          </ac:picMkLst>
        </pc:picChg>
        <pc:picChg chg="add del">
          <ac:chgData name="Eremin, Dmitry" userId="059421f9-e673-49ac-a5c3-711d4e712f30" providerId="ADAL" clId="{7D916553-5D74-4292-A084-3E27678834FD}" dt="2019-05-28T12:06:33.291" v="23" actId="26606"/>
          <ac:picMkLst>
            <pc:docMk/>
            <pc:sldMk cId="3222673313" sldId="273"/>
            <ac:picMk id="9" creationId="{CB607B98-7700-4DC9-8BE8-A876255F9C52}"/>
          </ac:picMkLst>
        </pc:picChg>
      </pc:sldChg>
      <pc:sldChg chg="addSp delSp modSp add">
        <pc:chgData name="Eremin, Dmitry" userId="059421f9-e673-49ac-a5c3-711d4e712f30" providerId="ADAL" clId="{7D916553-5D74-4292-A084-3E27678834FD}" dt="2019-05-28T12:53:16.527" v="30" actId="27614"/>
        <pc:sldMkLst>
          <pc:docMk/>
          <pc:sldMk cId="3892499768" sldId="274"/>
        </pc:sldMkLst>
        <pc:picChg chg="add mod">
          <ac:chgData name="Eremin, Dmitry" userId="059421f9-e673-49ac-a5c3-711d4e712f30" providerId="ADAL" clId="{7D916553-5D74-4292-A084-3E27678834FD}" dt="2019-05-28T12:53:16.527" v="30" actId="27614"/>
          <ac:picMkLst>
            <pc:docMk/>
            <pc:sldMk cId="3892499768" sldId="274"/>
            <ac:picMk id="3" creationId="{CAC26F36-90AB-41C4-A573-672BCF568736}"/>
          </ac:picMkLst>
        </pc:picChg>
        <pc:picChg chg="del">
          <ac:chgData name="Eremin, Dmitry" userId="059421f9-e673-49ac-a5c3-711d4e712f30" providerId="ADAL" clId="{7D916553-5D74-4292-A084-3E27678834FD}" dt="2019-05-28T12:49:30.660" v="28" actId="478"/>
          <ac:picMkLst>
            <pc:docMk/>
            <pc:sldMk cId="3892499768" sldId="274"/>
            <ac:picMk id="4" creationId="{BC2D3C37-AE96-4360-9C74-57029ABC5379}"/>
          </ac:picMkLst>
        </pc:picChg>
      </pc:sldChg>
      <pc:sldChg chg="add setBg">
        <pc:chgData name="Eremin, Dmitry" userId="059421f9-e673-49ac-a5c3-711d4e712f30" providerId="ADAL" clId="{7D916553-5D74-4292-A084-3E27678834FD}" dt="2019-05-28T12:54:37.157" v="31"/>
        <pc:sldMkLst>
          <pc:docMk/>
          <pc:sldMk cId="1576001530" sldId="275"/>
        </pc:sldMkLst>
      </pc:sldChg>
      <pc:sldChg chg="addSp delSp modSp add delAnim">
        <pc:chgData name="Eremin, Dmitry" userId="059421f9-e673-49ac-a5c3-711d4e712f30" providerId="ADAL" clId="{7D916553-5D74-4292-A084-3E27678834FD}" dt="2019-05-28T13:07:11.971" v="91" actId="27614"/>
        <pc:sldMkLst>
          <pc:docMk/>
          <pc:sldMk cId="1959881396" sldId="276"/>
        </pc:sldMkLst>
        <pc:picChg chg="add mod">
          <ac:chgData name="Eremin, Dmitry" userId="059421f9-e673-49ac-a5c3-711d4e712f30" providerId="ADAL" clId="{7D916553-5D74-4292-A084-3E27678834FD}" dt="2019-05-28T13:07:11.971" v="91" actId="27614"/>
          <ac:picMkLst>
            <pc:docMk/>
            <pc:sldMk cId="1959881396" sldId="276"/>
            <ac:picMk id="3" creationId="{1F7DBA7E-B241-4911-8D49-54120DAA721E}"/>
          </ac:picMkLst>
        </pc:picChg>
        <pc:picChg chg="del">
          <ac:chgData name="Eremin, Dmitry" userId="059421f9-e673-49ac-a5c3-711d4e712f30" providerId="ADAL" clId="{7D916553-5D74-4292-A084-3E27678834FD}" dt="2019-05-28T13:07:05.950" v="89" actId="478"/>
          <ac:picMkLst>
            <pc:docMk/>
            <pc:sldMk cId="1959881396" sldId="276"/>
            <ac:picMk id="4" creationId="{A2EE8C8C-1DCE-4290-AD7E-70AAF5A938AC}"/>
          </ac:picMkLst>
        </pc:picChg>
      </pc:sldChg>
      <pc:sldChg chg="add">
        <pc:chgData name="Eremin, Dmitry" userId="059421f9-e673-49ac-a5c3-711d4e712f30" providerId="ADAL" clId="{7D916553-5D74-4292-A084-3E27678834FD}" dt="2019-05-28T13:07:58.256" v="92"/>
        <pc:sldMkLst>
          <pc:docMk/>
          <pc:sldMk cId="460255628" sldId="27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6D8E8B-86E6-45DF-B54B-EC6443C0AE24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CBEC0400-2E2C-4CD4-BDC2-6B7C23E68463}">
      <dgm:prSet phldrT="[Text]" custT="1"/>
      <dgm:spPr>
        <a:solidFill>
          <a:schemeClr val="accent5">
            <a:lumMod val="40000"/>
            <a:lumOff val="60000"/>
            <a:alpha val="50000"/>
          </a:schemeClr>
        </a:solidFill>
      </dgm:spPr>
      <dgm:t>
        <a:bodyPr/>
        <a:lstStyle/>
        <a:p>
          <a:endParaRPr lang="ru-RU" sz="1700" b="0" i="0" u="none" strike="noStrike" cap="none" dirty="0" smtClean="0">
            <a:solidFill>
              <a:schemeClr val="tx1">
                <a:lumMod val="75000"/>
                <a:lumOff val="25000"/>
              </a:schemeClr>
            </a:solidFill>
            <a:latin typeface="Avenir Next Cyr" panose="020B0503020202020204" pitchFamily="34" charset="-52"/>
            <a:ea typeface="Arial"/>
            <a:cs typeface="Arial"/>
          </a:endParaRPr>
        </a:p>
        <a:p>
          <a:r>
            <a:rPr lang="en-US" sz="1700" b="0" i="0" u="none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Avenir Next Cyr" panose="020B0503020202020204" pitchFamily="34" charset="-52"/>
              <a:ea typeface="Arial"/>
              <a:cs typeface="Arial"/>
            </a:rPr>
            <a:t>UI</a:t>
          </a:r>
          <a:endParaRPr lang="en-US" sz="1700" b="0" i="0" u="none" strike="noStrike" cap="none" dirty="0">
            <a:solidFill>
              <a:schemeClr val="tx1">
                <a:lumMod val="75000"/>
                <a:lumOff val="25000"/>
              </a:schemeClr>
            </a:solidFill>
            <a:latin typeface="Avenir Next Cyr" panose="020B0503020202020204" pitchFamily="34" charset="-52"/>
            <a:ea typeface="Arial"/>
            <a:cs typeface="Arial"/>
          </a:endParaRPr>
        </a:p>
      </dgm:t>
    </dgm:pt>
    <dgm:pt modelId="{EB21959C-4A4B-46B2-95EC-0A408F66E4EA}" type="parTrans" cxnId="{FEA114E9-4310-49C5-9529-C9C25DB2B356}">
      <dgm:prSet/>
      <dgm:spPr/>
      <dgm:t>
        <a:bodyPr/>
        <a:lstStyle/>
        <a:p>
          <a:endParaRPr lang="en-US"/>
        </a:p>
      </dgm:t>
    </dgm:pt>
    <dgm:pt modelId="{0C0DE6F6-A86D-49CA-BC76-FC067B0F23FC}" type="sibTrans" cxnId="{FEA114E9-4310-49C5-9529-C9C25DB2B356}">
      <dgm:prSet/>
      <dgm:spPr/>
      <dgm:t>
        <a:bodyPr/>
        <a:lstStyle/>
        <a:p>
          <a:endParaRPr lang="en-US"/>
        </a:p>
      </dgm:t>
    </dgm:pt>
    <dgm:pt modelId="{47FD3608-F3EC-4F1A-860F-00700B7DED51}">
      <dgm:prSet phldrT="[Text]" custT="1"/>
      <dgm:spPr>
        <a:solidFill>
          <a:schemeClr val="accent5">
            <a:lumMod val="40000"/>
            <a:lumOff val="60000"/>
            <a:alpha val="50000"/>
          </a:schemeClr>
        </a:solidFill>
      </dgm:spPr>
      <dgm:t>
        <a:bodyPr/>
        <a:lstStyle/>
        <a:p>
          <a:r>
            <a:rPr lang="en-US" sz="17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venir Next Cyr" panose="020B0503020202020204" pitchFamily="34" charset="-52"/>
              <a:ea typeface="Arial"/>
              <a:cs typeface="Arial"/>
              <a:sym typeface="Arial"/>
            </a:rPr>
            <a:t>Integration</a:t>
          </a:r>
        </a:p>
      </dgm:t>
    </dgm:pt>
    <dgm:pt modelId="{0EFE6CB2-5E88-4F3D-B1E4-34F1ADEB2470}" type="parTrans" cxnId="{5C1C87C6-AC05-4E79-9B92-EA237A8D7180}">
      <dgm:prSet/>
      <dgm:spPr/>
      <dgm:t>
        <a:bodyPr/>
        <a:lstStyle/>
        <a:p>
          <a:endParaRPr lang="en-US"/>
        </a:p>
      </dgm:t>
    </dgm:pt>
    <dgm:pt modelId="{309500C1-FDAD-49C8-B864-3FC8841E7514}" type="sibTrans" cxnId="{5C1C87C6-AC05-4E79-9B92-EA237A8D7180}">
      <dgm:prSet/>
      <dgm:spPr/>
      <dgm:t>
        <a:bodyPr/>
        <a:lstStyle/>
        <a:p>
          <a:endParaRPr lang="en-US"/>
        </a:p>
      </dgm:t>
    </dgm:pt>
    <dgm:pt modelId="{AF98E64D-EF86-4723-A511-805CBAF52371}">
      <dgm:prSet phldrT="[Text]" custT="1"/>
      <dgm:spPr>
        <a:solidFill>
          <a:schemeClr val="accent5">
            <a:lumMod val="40000"/>
            <a:lumOff val="60000"/>
            <a:alpha val="50000"/>
          </a:schemeClr>
        </a:solidFill>
      </dgm:spPr>
      <dgm:t>
        <a:bodyPr/>
        <a:lstStyle/>
        <a:p>
          <a:r>
            <a:rPr lang="en-US" sz="17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venir Next Cyr" panose="020B0503020202020204" pitchFamily="34" charset="-52"/>
              <a:ea typeface="Arial"/>
              <a:cs typeface="Arial"/>
            </a:rPr>
            <a:t>System</a:t>
          </a:r>
        </a:p>
      </dgm:t>
    </dgm:pt>
    <dgm:pt modelId="{13A2B9A5-EF3C-4A77-9BD1-7659A28B0953}" type="parTrans" cxnId="{E4AF4A01-ED3D-4639-884A-0A22541C33EF}">
      <dgm:prSet/>
      <dgm:spPr/>
      <dgm:t>
        <a:bodyPr/>
        <a:lstStyle/>
        <a:p>
          <a:endParaRPr lang="en-US"/>
        </a:p>
      </dgm:t>
    </dgm:pt>
    <dgm:pt modelId="{CCA9D7F5-A515-42B3-9CB6-5F7DB2E05190}" type="sibTrans" cxnId="{E4AF4A01-ED3D-4639-884A-0A22541C33EF}">
      <dgm:prSet/>
      <dgm:spPr/>
      <dgm:t>
        <a:bodyPr/>
        <a:lstStyle/>
        <a:p>
          <a:endParaRPr lang="en-US"/>
        </a:p>
      </dgm:t>
    </dgm:pt>
    <dgm:pt modelId="{9E636657-5504-4585-B8FF-FDA815B7F088}">
      <dgm:prSet phldrT="[Text]" custT="1"/>
      <dgm:spPr>
        <a:solidFill>
          <a:schemeClr val="accent5">
            <a:lumMod val="40000"/>
            <a:lumOff val="60000"/>
            <a:alpha val="50000"/>
          </a:schemeClr>
        </a:solidFill>
      </dgm:spPr>
      <dgm:t>
        <a:bodyPr/>
        <a:lstStyle/>
        <a:p>
          <a:r>
            <a:rPr lang="en-US" sz="17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venir Next Cyr" panose="020B0503020202020204" pitchFamily="34" charset="-52"/>
              <a:ea typeface="Arial"/>
              <a:cs typeface="Arial"/>
            </a:rPr>
            <a:t>Unit</a:t>
          </a:r>
        </a:p>
      </dgm:t>
    </dgm:pt>
    <dgm:pt modelId="{46800D3D-F773-43AE-9E81-D575752229C5}" type="parTrans" cxnId="{9272085D-B9A7-4865-8D43-4992F8577031}">
      <dgm:prSet/>
      <dgm:spPr/>
      <dgm:t>
        <a:bodyPr/>
        <a:lstStyle/>
        <a:p>
          <a:endParaRPr lang="en-US"/>
        </a:p>
      </dgm:t>
    </dgm:pt>
    <dgm:pt modelId="{45AF0C7D-8297-4256-9F61-EA254C51DDBE}" type="sibTrans" cxnId="{9272085D-B9A7-4865-8D43-4992F8577031}">
      <dgm:prSet/>
      <dgm:spPr/>
      <dgm:t>
        <a:bodyPr/>
        <a:lstStyle/>
        <a:p>
          <a:endParaRPr lang="en-US"/>
        </a:p>
      </dgm:t>
    </dgm:pt>
    <dgm:pt modelId="{BE0081AC-D48F-4D72-A8E0-6136A26D4CBA}" type="pres">
      <dgm:prSet presAssocID="{9C6D8E8B-86E6-45DF-B54B-EC6443C0AE24}" presName="Name0" presStyleCnt="0">
        <dgm:presLayoutVars>
          <dgm:dir/>
          <dgm:animLvl val="lvl"/>
          <dgm:resizeHandles val="exact"/>
        </dgm:presLayoutVars>
      </dgm:prSet>
      <dgm:spPr/>
    </dgm:pt>
    <dgm:pt modelId="{FF9059B3-4D18-4D8A-BEC9-10797232D08F}" type="pres">
      <dgm:prSet presAssocID="{CBEC0400-2E2C-4CD4-BDC2-6B7C23E68463}" presName="Name8" presStyleCnt="0"/>
      <dgm:spPr/>
    </dgm:pt>
    <dgm:pt modelId="{66C23228-D46F-4F3C-AF88-0D9A338EF92A}" type="pres">
      <dgm:prSet presAssocID="{CBEC0400-2E2C-4CD4-BDC2-6B7C23E68463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874ED7-2A63-4B43-98F3-43A9DDCFEB12}" type="pres">
      <dgm:prSet presAssocID="{CBEC0400-2E2C-4CD4-BDC2-6B7C23E6846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148489-972F-4CDE-97AC-20EC76EA8393}" type="pres">
      <dgm:prSet presAssocID="{47FD3608-F3EC-4F1A-860F-00700B7DED51}" presName="Name8" presStyleCnt="0"/>
      <dgm:spPr/>
    </dgm:pt>
    <dgm:pt modelId="{22251AD4-A93E-4280-A6EA-7334561FE496}" type="pres">
      <dgm:prSet presAssocID="{47FD3608-F3EC-4F1A-860F-00700B7DED51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2F18C7-FD2C-49CD-86BD-74F08D1C7368}" type="pres">
      <dgm:prSet presAssocID="{47FD3608-F3EC-4F1A-860F-00700B7DED5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0C5A91-78EE-4E7F-9595-317D6B44F677}" type="pres">
      <dgm:prSet presAssocID="{AF98E64D-EF86-4723-A511-805CBAF52371}" presName="Name8" presStyleCnt="0"/>
      <dgm:spPr/>
    </dgm:pt>
    <dgm:pt modelId="{D2407F32-3B55-4EFF-A140-7EE0709E2469}" type="pres">
      <dgm:prSet presAssocID="{AF98E64D-EF86-4723-A511-805CBAF52371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AE7CF3-F583-4275-986B-2F84DE3E9F0E}" type="pres">
      <dgm:prSet presAssocID="{AF98E64D-EF86-4723-A511-805CBAF5237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09BE51-2D6D-494C-A41B-29DC6047EC87}" type="pres">
      <dgm:prSet presAssocID="{9E636657-5504-4585-B8FF-FDA815B7F088}" presName="Name8" presStyleCnt="0"/>
      <dgm:spPr/>
    </dgm:pt>
    <dgm:pt modelId="{1538B02D-3093-40E6-A83D-9948A77739D6}" type="pres">
      <dgm:prSet presAssocID="{9E636657-5504-4585-B8FF-FDA815B7F088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6B6499-213E-410A-882B-591468B4FF9F}" type="pres">
      <dgm:prSet presAssocID="{9E636657-5504-4585-B8FF-FDA815B7F08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785214-976E-8B47-9A67-105664B0B755}" type="presOf" srcId="{CBEC0400-2E2C-4CD4-BDC2-6B7C23E68463}" destId="{66C23228-D46F-4F3C-AF88-0D9A338EF92A}" srcOrd="0" destOrd="0" presId="urn:microsoft.com/office/officeart/2005/8/layout/pyramid1"/>
    <dgm:cxn modelId="{FEA114E9-4310-49C5-9529-C9C25DB2B356}" srcId="{9C6D8E8B-86E6-45DF-B54B-EC6443C0AE24}" destId="{CBEC0400-2E2C-4CD4-BDC2-6B7C23E68463}" srcOrd="0" destOrd="0" parTransId="{EB21959C-4A4B-46B2-95EC-0A408F66E4EA}" sibTransId="{0C0DE6F6-A86D-49CA-BC76-FC067B0F23FC}"/>
    <dgm:cxn modelId="{9272085D-B9A7-4865-8D43-4992F8577031}" srcId="{9C6D8E8B-86E6-45DF-B54B-EC6443C0AE24}" destId="{9E636657-5504-4585-B8FF-FDA815B7F088}" srcOrd="3" destOrd="0" parTransId="{46800D3D-F773-43AE-9E81-D575752229C5}" sibTransId="{45AF0C7D-8297-4256-9F61-EA254C51DDBE}"/>
    <dgm:cxn modelId="{0BEF1CBE-5062-D344-9CDB-888D041E61A7}" type="presOf" srcId="{47FD3608-F3EC-4F1A-860F-00700B7DED51}" destId="{22251AD4-A93E-4280-A6EA-7334561FE496}" srcOrd="0" destOrd="0" presId="urn:microsoft.com/office/officeart/2005/8/layout/pyramid1"/>
    <dgm:cxn modelId="{289AD712-91B0-7F46-9126-C7E3F8EB5D11}" type="presOf" srcId="{AF98E64D-EF86-4723-A511-805CBAF52371}" destId="{D2407F32-3B55-4EFF-A140-7EE0709E2469}" srcOrd="0" destOrd="0" presId="urn:microsoft.com/office/officeart/2005/8/layout/pyramid1"/>
    <dgm:cxn modelId="{CA7CB828-C250-C94D-A005-1A42CA16992F}" type="presOf" srcId="{9E636657-5504-4585-B8FF-FDA815B7F088}" destId="{1538B02D-3093-40E6-A83D-9948A77739D6}" srcOrd="0" destOrd="0" presId="urn:microsoft.com/office/officeart/2005/8/layout/pyramid1"/>
    <dgm:cxn modelId="{0AFEB07A-C148-E842-AB30-7CE1241ABF7B}" type="presOf" srcId="{AF98E64D-EF86-4723-A511-805CBAF52371}" destId="{D7AE7CF3-F583-4275-986B-2F84DE3E9F0E}" srcOrd="1" destOrd="0" presId="urn:microsoft.com/office/officeart/2005/8/layout/pyramid1"/>
    <dgm:cxn modelId="{E4AF4A01-ED3D-4639-884A-0A22541C33EF}" srcId="{9C6D8E8B-86E6-45DF-B54B-EC6443C0AE24}" destId="{AF98E64D-EF86-4723-A511-805CBAF52371}" srcOrd="2" destOrd="0" parTransId="{13A2B9A5-EF3C-4A77-9BD1-7659A28B0953}" sibTransId="{CCA9D7F5-A515-42B3-9CB6-5F7DB2E05190}"/>
    <dgm:cxn modelId="{B87DB59B-A8D0-624B-AC4A-EA7E8249E029}" type="presOf" srcId="{CBEC0400-2E2C-4CD4-BDC2-6B7C23E68463}" destId="{C2874ED7-2A63-4B43-98F3-43A9DDCFEB12}" srcOrd="1" destOrd="0" presId="urn:microsoft.com/office/officeart/2005/8/layout/pyramid1"/>
    <dgm:cxn modelId="{83E63284-3749-7445-8B73-6037541F697D}" type="presOf" srcId="{9E636657-5504-4585-B8FF-FDA815B7F088}" destId="{4F6B6499-213E-410A-882B-591468B4FF9F}" srcOrd="1" destOrd="0" presId="urn:microsoft.com/office/officeart/2005/8/layout/pyramid1"/>
    <dgm:cxn modelId="{5C1C87C6-AC05-4E79-9B92-EA237A8D7180}" srcId="{9C6D8E8B-86E6-45DF-B54B-EC6443C0AE24}" destId="{47FD3608-F3EC-4F1A-860F-00700B7DED51}" srcOrd="1" destOrd="0" parTransId="{0EFE6CB2-5E88-4F3D-B1E4-34F1ADEB2470}" sibTransId="{309500C1-FDAD-49C8-B864-3FC8841E7514}"/>
    <dgm:cxn modelId="{A1B06E16-C19B-8A47-9855-00F2C2B24B8F}" type="presOf" srcId="{47FD3608-F3EC-4F1A-860F-00700B7DED51}" destId="{042F18C7-FD2C-49CD-86BD-74F08D1C7368}" srcOrd="1" destOrd="0" presId="urn:microsoft.com/office/officeart/2005/8/layout/pyramid1"/>
    <dgm:cxn modelId="{EEDFE7DD-AFBF-F142-B37D-A51BB2986B65}" type="presOf" srcId="{9C6D8E8B-86E6-45DF-B54B-EC6443C0AE24}" destId="{BE0081AC-D48F-4D72-A8E0-6136A26D4CBA}" srcOrd="0" destOrd="0" presId="urn:microsoft.com/office/officeart/2005/8/layout/pyramid1"/>
    <dgm:cxn modelId="{41B3B92B-406D-3A4E-840A-6A9B7B354C25}" type="presParOf" srcId="{BE0081AC-D48F-4D72-A8E0-6136A26D4CBA}" destId="{FF9059B3-4D18-4D8A-BEC9-10797232D08F}" srcOrd="0" destOrd="0" presId="urn:microsoft.com/office/officeart/2005/8/layout/pyramid1"/>
    <dgm:cxn modelId="{BC41FE95-002D-E247-9BB7-6A86AD591E1A}" type="presParOf" srcId="{FF9059B3-4D18-4D8A-BEC9-10797232D08F}" destId="{66C23228-D46F-4F3C-AF88-0D9A338EF92A}" srcOrd="0" destOrd="0" presId="urn:microsoft.com/office/officeart/2005/8/layout/pyramid1"/>
    <dgm:cxn modelId="{93BA2D62-22CC-694B-9847-7E54A46BF16D}" type="presParOf" srcId="{FF9059B3-4D18-4D8A-BEC9-10797232D08F}" destId="{C2874ED7-2A63-4B43-98F3-43A9DDCFEB12}" srcOrd="1" destOrd="0" presId="urn:microsoft.com/office/officeart/2005/8/layout/pyramid1"/>
    <dgm:cxn modelId="{85D666EA-35B6-CD44-862B-0BAF6B6E18D4}" type="presParOf" srcId="{BE0081AC-D48F-4D72-A8E0-6136A26D4CBA}" destId="{B7148489-972F-4CDE-97AC-20EC76EA8393}" srcOrd="1" destOrd="0" presId="urn:microsoft.com/office/officeart/2005/8/layout/pyramid1"/>
    <dgm:cxn modelId="{6D46A210-109D-0F43-A3DF-598CA82C1B01}" type="presParOf" srcId="{B7148489-972F-4CDE-97AC-20EC76EA8393}" destId="{22251AD4-A93E-4280-A6EA-7334561FE496}" srcOrd="0" destOrd="0" presId="urn:microsoft.com/office/officeart/2005/8/layout/pyramid1"/>
    <dgm:cxn modelId="{C55FBF78-F243-B648-8665-6DCD97727995}" type="presParOf" srcId="{B7148489-972F-4CDE-97AC-20EC76EA8393}" destId="{042F18C7-FD2C-49CD-86BD-74F08D1C7368}" srcOrd="1" destOrd="0" presId="urn:microsoft.com/office/officeart/2005/8/layout/pyramid1"/>
    <dgm:cxn modelId="{51D8375B-FD3B-7742-B65A-2E2D4221E26A}" type="presParOf" srcId="{BE0081AC-D48F-4D72-A8E0-6136A26D4CBA}" destId="{900C5A91-78EE-4E7F-9595-317D6B44F677}" srcOrd="2" destOrd="0" presId="urn:microsoft.com/office/officeart/2005/8/layout/pyramid1"/>
    <dgm:cxn modelId="{79B01285-466D-ED42-B58A-86BB767FFC9D}" type="presParOf" srcId="{900C5A91-78EE-4E7F-9595-317D6B44F677}" destId="{D2407F32-3B55-4EFF-A140-7EE0709E2469}" srcOrd="0" destOrd="0" presId="urn:microsoft.com/office/officeart/2005/8/layout/pyramid1"/>
    <dgm:cxn modelId="{4CBE25D3-A9DD-6349-BBBA-7FCEDBC70527}" type="presParOf" srcId="{900C5A91-78EE-4E7F-9595-317D6B44F677}" destId="{D7AE7CF3-F583-4275-986B-2F84DE3E9F0E}" srcOrd="1" destOrd="0" presId="urn:microsoft.com/office/officeart/2005/8/layout/pyramid1"/>
    <dgm:cxn modelId="{61D78F8B-FEE4-914F-BF98-18B3760CF015}" type="presParOf" srcId="{BE0081AC-D48F-4D72-A8E0-6136A26D4CBA}" destId="{5D09BE51-2D6D-494C-A41B-29DC6047EC87}" srcOrd="3" destOrd="0" presId="urn:microsoft.com/office/officeart/2005/8/layout/pyramid1"/>
    <dgm:cxn modelId="{0C29EA66-1CE8-0842-A847-18689E7201A9}" type="presParOf" srcId="{5D09BE51-2D6D-494C-A41B-29DC6047EC87}" destId="{1538B02D-3093-40E6-A83D-9948A77739D6}" srcOrd="0" destOrd="0" presId="urn:microsoft.com/office/officeart/2005/8/layout/pyramid1"/>
    <dgm:cxn modelId="{853A0CFD-7845-DB4D-BCD4-C4D92C377DBB}" type="presParOf" srcId="{5D09BE51-2D6D-494C-A41B-29DC6047EC87}" destId="{4F6B6499-213E-410A-882B-591468B4FF9F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C23228-D46F-4F3C-AF88-0D9A338EF92A}">
      <dsp:nvSpPr>
        <dsp:cNvPr id="0" name=""/>
        <dsp:cNvSpPr/>
      </dsp:nvSpPr>
      <dsp:spPr>
        <a:xfrm>
          <a:off x="3249873" y="0"/>
          <a:ext cx="2166582" cy="1544051"/>
        </a:xfrm>
        <a:prstGeom prst="trapezoid">
          <a:avLst>
            <a:gd name="adj" fmla="val 70159"/>
          </a:avLst>
        </a:prstGeom>
        <a:solidFill>
          <a:schemeClr val="accent5">
            <a:lumMod val="40000"/>
            <a:lumOff val="6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b="0" i="0" u="none" strike="noStrike" kern="1200" cap="none" dirty="0" smtClean="0">
            <a:solidFill>
              <a:schemeClr val="tx1">
                <a:lumMod val="75000"/>
                <a:lumOff val="25000"/>
              </a:schemeClr>
            </a:solidFill>
            <a:latin typeface="Avenir Next Cyr" panose="020B0503020202020204" pitchFamily="34" charset="-52"/>
            <a:ea typeface="Arial"/>
            <a:cs typeface="Arial"/>
          </a:endParaRP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u="none" strike="noStrike" kern="120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Avenir Next Cyr" panose="020B0503020202020204" pitchFamily="34" charset="-52"/>
              <a:ea typeface="Arial"/>
              <a:cs typeface="Arial"/>
            </a:rPr>
            <a:t>UI</a:t>
          </a:r>
          <a:endParaRPr lang="en-US" sz="1700" b="0" i="0" u="none" strike="noStrike" kern="1200" cap="none" dirty="0">
            <a:solidFill>
              <a:schemeClr val="tx1">
                <a:lumMod val="75000"/>
                <a:lumOff val="25000"/>
              </a:schemeClr>
            </a:solidFill>
            <a:latin typeface="Avenir Next Cyr" panose="020B0503020202020204" pitchFamily="34" charset="-52"/>
            <a:ea typeface="Arial"/>
            <a:cs typeface="Arial"/>
          </a:endParaRPr>
        </a:p>
      </dsp:txBody>
      <dsp:txXfrm>
        <a:off x="3249873" y="0"/>
        <a:ext cx="2166582" cy="1544051"/>
      </dsp:txXfrm>
    </dsp:sp>
    <dsp:sp modelId="{22251AD4-A93E-4280-A6EA-7334561FE496}">
      <dsp:nvSpPr>
        <dsp:cNvPr id="0" name=""/>
        <dsp:cNvSpPr/>
      </dsp:nvSpPr>
      <dsp:spPr>
        <a:xfrm>
          <a:off x="2166582" y="1544051"/>
          <a:ext cx="4333164" cy="1544051"/>
        </a:xfrm>
        <a:prstGeom prst="trapezoid">
          <a:avLst>
            <a:gd name="adj" fmla="val 70159"/>
          </a:avLst>
        </a:prstGeom>
        <a:solidFill>
          <a:schemeClr val="accent5">
            <a:lumMod val="40000"/>
            <a:lumOff val="6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u="none" strike="noStrike" kern="1200" cap="none" dirty="0">
              <a:solidFill>
                <a:schemeClr val="tx1">
                  <a:lumMod val="75000"/>
                  <a:lumOff val="25000"/>
                </a:schemeClr>
              </a:solidFill>
              <a:latin typeface="Avenir Next Cyr" panose="020B0503020202020204" pitchFamily="34" charset="-52"/>
              <a:ea typeface="Arial"/>
              <a:cs typeface="Arial"/>
              <a:sym typeface="Arial"/>
            </a:rPr>
            <a:t>Integration</a:t>
          </a:r>
        </a:p>
      </dsp:txBody>
      <dsp:txXfrm>
        <a:off x="2924885" y="1544051"/>
        <a:ext cx="2816556" cy="1544051"/>
      </dsp:txXfrm>
    </dsp:sp>
    <dsp:sp modelId="{D2407F32-3B55-4EFF-A140-7EE0709E2469}">
      <dsp:nvSpPr>
        <dsp:cNvPr id="0" name=""/>
        <dsp:cNvSpPr/>
      </dsp:nvSpPr>
      <dsp:spPr>
        <a:xfrm>
          <a:off x="1083290" y="3088102"/>
          <a:ext cx="6499746" cy="1544051"/>
        </a:xfrm>
        <a:prstGeom prst="trapezoid">
          <a:avLst>
            <a:gd name="adj" fmla="val 70159"/>
          </a:avLst>
        </a:prstGeom>
        <a:solidFill>
          <a:schemeClr val="accent5">
            <a:lumMod val="40000"/>
            <a:lumOff val="6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u="none" strike="noStrike" kern="1200" cap="none" dirty="0">
              <a:solidFill>
                <a:schemeClr val="tx1">
                  <a:lumMod val="75000"/>
                  <a:lumOff val="25000"/>
                </a:schemeClr>
              </a:solidFill>
              <a:latin typeface="Avenir Next Cyr" panose="020B0503020202020204" pitchFamily="34" charset="-52"/>
              <a:ea typeface="Arial"/>
              <a:cs typeface="Arial"/>
            </a:rPr>
            <a:t>System</a:t>
          </a:r>
        </a:p>
      </dsp:txBody>
      <dsp:txXfrm>
        <a:off x="2220746" y="3088102"/>
        <a:ext cx="4224834" cy="1544051"/>
      </dsp:txXfrm>
    </dsp:sp>
    <dsp:sp modelId="{1538B02D-3093-40E6-A83D-9948A77739D6}">
      <dsp:nvSpPr>
        <dsp:cNvPr id="0" name=""/>
        <dsp:cNvSpPr/>
      </dsp:nvSpPr>
      <dsp:spPr>
        <a:xfrm>
          <a:off x="0" y="4632153"/>
          <a:ext cx="8666328" cy="1544051"/>
        </a:xfrm>
        <a:prstGeom prst="trapezoid">
          <a:avLst>
            <a:gd name="adj" fmla="val 70159"/>
          </a:avLst>
        </a:prstGeom>
        <a:solidFill>
          <a:schemeClr val="accent5">
            <a:lumMod val="40000"/>
            <a:lumOff val="6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u="none" strike="noStrike" kern="1200" cap="none" dirty="0">
              <a:solidFill>
                <a:schemeClr val="tx1">
                  <a:lumMod val="75000"/>
                  <a:lumOff val="25000"/>
                </a:schemeClr>
              </a:solidFill>
              <a:latin typeface="Avenir Next Cyr" panose="020B0503020202020204" pitchFamily="34" charset="-52"/>
              <a:ea typeface="Arial"/>
              <a:cs typeface="Arial"/>
            </a:rPr>
            <a:t>Unit</a:t>
          </a:r>
        </a:p>
      </dsp:txBody>
      <dsp:txXfrm>
        <a:off x="1516607" y="4632153"/>
        <a:ext cx="5633113" cy="1544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15085-56C3-2547-86B9-8CCA5C0893A3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B43BE-1304-A849-BF07-20BAA1B1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97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B43BE-1304-A849-BF07-20BAA1B1C7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73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916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1639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749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7167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4177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4418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483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4722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7987-3D75-4346-B788-5F9D296F8F7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D76D-EAA1-3942-8C85-685F1B9C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2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7987-3D75-4346-B788-5F9D296F8F7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D76D-EAA1-3942-8C85-685F1B9C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5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7987-3D75-4346-B788-5F9D296F8F7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D76D-EAA1-3942-8C85-685F1B9C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89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26CD46-D6FC-4A57-8840-51D3925C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50A6EF8-39AA-4D87-A8EC-72308F396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2440A6-9C69-430A-B79A-BFC75B4C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9E2C-D3DA-41E0-975C-FE5F61640C70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D75029-AF91-4B46-8F61-C92C1CA4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BB80AB-EABD-459D-AC37-8569B388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41B-5B9C-472D-A74B-9C4F9066C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4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158C42-51BB-4C04-BB49-63D1FE53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CC598C-2441-45B5-96DD-46103D15E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0AFF71-404B-4F01-BA38-BABA803A6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9E2C-D3DA-41E0-975C-FE5F61640C70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372B21-2B1D-4850-816A-991CF996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DCADBA-A5EB-4B68-9AE5-3185F93C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41B-5B9C-472D-A74B-9C4F9066C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21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144D7B-D634-4092-9912-D61198F7C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02CF5F3-A0F0-42F2-88BC-34CB3547A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279647-3218-4608-A34E-F63CF595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9E2C-D3DA-41E0-975C-FE5F61640C70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CB773D-F06F-4D43-B488-F5EC4D26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59F43C-0321-453B-A2B5-4C49B617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41B-5B9C-472D-A74B-9C4F9066C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85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FDD399-49E5-4ECB-A217-C60BE9D5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C22156-47D4-4EA9-814D-2D6B5D8BA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2D58196-A64F-4B2B-9684-F25714F30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7252510-7C41-4E70-8CF9-47A8DDFEC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9E2C-D3DA-41E0-975C-FE5F61640C70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108061-6B47-4C9D-80C2-DF9763E2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3CC11F-AB01-47F1-B0BD-8CD555B7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41B-5B9C-472D-A74B-9C4F9066C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8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141E36-CB4C-4380-8D7A-5C22B78D4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45A882-A7EE-4417-81B0-56FC11028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0501D6-9790-43A4-A0C8-F401884F1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A35D279-4960-4E7C-A5A9-0D0E82306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DD5B5C1-7A88-4627-835A-3E2C8DC23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46CB6F9-8EB7-4057-BE5E-0E44CB0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9E2C-D3DA-41E0-975C-FE5F61640C70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FCA68E6-3691-4882-B896-0CACDB19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8574D7D-C7F1-4201-A5A7-B7B21FB3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41B-5B9C-472D-A74B-9C4F9066C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49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00D4F4-8153-47BE-A6FD-C769BA15D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56523B7-6E7C-4E67-BC17-B90955CC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9E2C-D3DA-41E0-975C-FE5F61640C70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0D36034-66A4-48E4-B6AD-5AA58C9A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EADB38C-AD71-45FB-907C-1B0E4030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41B-5B9C-472D-A74B-9C4F9066C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4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51526CF-9006-4A3A-91B3-D346F501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9E2C-D3DA-41E0-975C-FE5F61640C70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6B35CBF-A6E3-4F93-B4AA-25060A44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2C3ACA9-E3B6-4F42-ACD2-CE3BD0192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41B-5B9C-472D-A74B-9C4F9066C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99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D6C2BE-784A-412E-878E-6FA5A15E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30CAAD-5BE9-4526-80C3-C7750A6AA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8893827-35F2-442C-A5DF-ACE82D199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0B2B4C-2FAE-4BF4-AD5A-74B7FE39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9E2C-D3DA-41E0-975C-FE5F61640C70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C2D537-B7FE-47CF-946E-848F82AA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4F7D1D-2D07-4ADF-931B-D998D953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41B-5B9C-472D-A74B-9C4F9066C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8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7987-3D75-4346-B788-5F9D296F8F7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D76D-EAA1-3942-8C85-685F1B9C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72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2619E0-055C-4330-ADCB-356BCA84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B8BB85E-E96D-4368-B518-B52402ADB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E7E1F8B-5A0A-4AE1-910B-E6A5E8142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822738C-2D28-4838-A5E2-B08B29425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9E2C-D3DA-41E0-975C-FE5F61640C70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5C38E62-874E-42F1-A240-97C562BB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BC7863-DD32-47B1-8940-0FB3DEE0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41B-5B9C-472D-A74B-9C4F9066C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32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168EDD-EE06-45E3-AC00-B5DB19F3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F68B12E-01EE-4A27-A94B-9D27EEE84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E147D3-65E4-43BB-B919-1661A86D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9E2C-D3DA-41E0-975C-FE5F61640C70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7E1AD6-E9A9-44B3-9D1C-4CADF994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26FAC3-9B2F-436D-B82E-C882A4B2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41B-5B9C-472D-A74B-9C4F9066C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019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7A7DC99-485C-45B8-A142-3BEFE30F8D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0168D1F-EDBC-467D-A0BB-F004E6B07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144627-13F3-454D-94C3-A4616001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9E2C-D3DA-41E0-975C-FE5F61640C70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C85CD3-F8EA-41CB-8369-ABE1E794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CB4408-322B-4BAF-9138-8873C981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41B-5B9C-472D-A74B-9C4F9066C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890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Заголовок и подзаголовок" userDrawn="1">
  <p:cSld name="10_Заголовок и подзаголовок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9303F0CE-3D19-4C0E-B63F-22B9C7E59F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96664" y="411082"/>
            <a:ext cx="2198673" cy="97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442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7987-3D75-4346-B788-5F9D296F8F7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D76D-EAA1-3942-8C85-685F1B9C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5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7987-3D75-4346-B788-5F9D296F8F7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D76D-EAA1-3942-8C85-685F1B9C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2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7987-3D75-4346-B788-5F9D296F8F7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D76D-EAA1-3942-8C85-685F1B9C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4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7987-3D75-4346-B788-5F9D296F8F7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D76D-EAA1-3942-8C85-685F1B9C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3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7987-3D75-4346-B788-5F9D296F8F7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D76D-EAA1-3942-8C85-685F1B9C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8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7987-3D75-4346-B788-5F9D296F8F7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D76D-EAA1-3942-8C85-685F1B9C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9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7987-3D75-4346-B788-5F9D296F8F7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D76D-EAA1-3942-8C85-685F1B9C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8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E7987-3D75-4346-B788-5F9D296F8F7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6D76D-EAA1-3942-8C85-685F1B9C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0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93130E-A523-48EA-9AD5-A86C8397C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4EAC6F3-DF67-480E-B52C-8C7A1DC62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22962F-A482-4110-841B-6F8530AD7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69E2C-D3DA-41E0-975C-FE5F61640C70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16A9CB-0FF4-4039-B847-0F7CCFD35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FC00BA-2371-4EB4-BA71-2CECACDB6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441B-5B9C-472D-A74B-9C4F9066C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6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070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Helvetica Neue Light" charset="0"/>
                <a:ea typeface="Helvetica Neue Light" charset="0"/>
                <a:cs typeface="Helvetica Neue Light" charset="0"/>
              </a:rPr>
              <a:t>Зачем тестировать?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18" name="Picture 2" descr="ÑÑÐ¾Ð¸Ð¼Ð¾ÑÑÑ Ð´ÐµÑÐµÐºÑÐ° ÑÐµÑÑÐ¸ÑÐ¾Ð²Ð°Ð½Ð¸Ðµ ÐÐ">
            <a:extLst>
              <a:ext uri="{FF2B5EF4-FFF2-40B4-BE49-F238E27FC236}">
                <a16:creationId xmlns="" xmlns:a16="http://schemas.microsoft.com/office/drawing/2014/main" id="{D11384FB-8A7B-426A-BF88-A40E31B8A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530" y="1924501"/>
            <a:ext cx="9880939" cy="355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81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9122"/>
          </a:xfrm>
        </p:spPr>
        <p:txBody>
          <a:bodyPr>
            <a:normAutofit/>
          </a:bodyPr>
          <a:lstStyle/>
          <a:p>
            <a:pPr algn="ctr"/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Вывод: мы хотим получить обратную связь </a:t>
            </a:r>
            <a:b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</a:b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как можно раньше.</a:t>
            </a:r>
            <a:endParaRPr lang="en-US" sz="3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151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A505A1F2-E0E0-4DA7-8D76-C7CBD54B83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640239"/>
              </p:ext>
            </p:extLst>
          </p:nvPr>
        </p:nvGraphicFramePr>
        <p:xfrm>
          <a:off x="1897039" y="395785"/>
          <a:ext cx="8666328" cy="617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991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9122"/>
          </a:xfrm>
        </p:spPr>
        <p:txBody>
          <a:bodyPr>
            <a:normAutofit/>
          </a:bodyPr>
          <a:lstStyle/>
          <a:p>
            <a:pPr algn="ctr"/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Важный вопрос №1: этот тест на своем месте?</a:t>
            </a:r>
            <a:endParaRPr lang="en-US" sz="3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439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9122"/>
          </a:xfrm>
        </p:spPr>
        <p:txBody>
          <a:bodyPr>
            <a:normAutofit/>
          </a:bodyPr>
          <a:lstStyle/>
          <a:p>
            <a:pPr algn="ctr"/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Вопрос в зал: сколько должно быть проверок в одном тесте? Почему?</a:t>
            </a:r>
            <a:endParaRPr lang="en-US" sz="3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621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74709"/>
            <a:ext cx="10515600" cy="32754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Мой ответ </a:t>
            </a:r>
            <a:r>
              <a:rPr lang="mr-IN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–</a:t>
            </a: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 зависит от:</a:t>
            </a:r>
            <a:b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</a:br>
            <a:endParaRPr lang="en-US" sz="3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279409" y="2702256"/>
            <a:ext cx="5842379" cy="10099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ru-RU" sz="2400">
                <a:latin typeface="Helvetica Neue Light" charset="0"/>
                <a:ea typeface="Helvetica Neue Light" charset="0"/>
                <a:cs typeface="Helvetica Neue Light" charset="0"/>
              </a:rPr>
              <a:t>связанности </a:t>
            </a:r>
            <a:r>
              <a:rPr lang="ru-RU" sz="2400" smtClean="0">
                <a:latin typeface="Helvetica Neue Light" charset="0"/>
                <a:ea typeface="Helvetica Neue Light" charset="0"/>
                <a:cs typeface="Helvetica Neue Light" charset="0"/>
              </a:rPr>
              <a:t>проверок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времени </a:t>
            </a:r>
            <a:r>
              <a:rPr lang="ru-RU" sz="2400" dirty="0">
                <a:latin typeface="Helvetica Neue Light" charset="0"/>
                <a:ea typeface="Helvetica Neue Light" charset="0"/>
                <a:cs typeface="Helvetica Neue Light" charset="0"/>
              </a:rPr>
              <a:t>прогона теста</a:t>
            </a:r>
            <a:endParaRPr lang="en-US" sz="24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901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9122"/>
          </a:xfrm>
        </p:spPr>
        <p:txBody>
          <a:bodyPr>
            <a:normAutofit/>
          </a:bodyPr>
          <a:lstStyle/>
          <a:p>
            <a:pPr algn="ctr"/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Важный вопрос №2: что я проверяю?</a:t>
            </a:r>
            <a:endParaRPr lang="en-US" sz="3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960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9122"/>
          </a:xfrm>
        </p:spPr>
        <p:txBody>
          <a:bodyPr>
            <a:normAutofit/>
          </a:bodyPr>
          <a:lstStyle/>
          <a:p>
            <a:pPr algn="ctr"/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Важный вопрос №0: тест вообще нужен?</a:t>
            </a:r>
            <a:endParaRPr lang="en-US" sz="3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21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9122"/>
          </a:xfrm>
        </p:spPr>
        <p:txBody>
          <a:bodyPr>
            <a:normAutofit/>
          </a:bodyPr>
          <a:lstStyle/>
          <a:p>
            <a:pPr algn="ctr"/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Важный вопрос №</a:t>
            </a:r>
            <a:r>
              <a:rPr lang="en-US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3</a:t>
            </a: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: в каком случае этот тест упадет?</a:t>
            </a:r>
            <a:endParaRPr lang="en-US" sz="3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909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7038" y="3138986"/>
            <a:ext cx="96489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response.getBody</a:t>
            </a:r>
            <a:r>
              <a:rPr lang="en-US" sz="3200" dirty="0"/>
              <a:t>().contains(</a:t>
            </a:r>
            <a:r>
              <a:rPr lang="en-US" sz="3200" dirty="0"/>
              <a:t>"</a:t>
            </a:r>
            <a:r>
              <a:rPr lang="en-US" sz="3200" dirty="0" err="1"/>
              <a:t>Заказ</a:t>
            </a:r>
            <a:r>
              <a:rPr lang="en-US" sz="3200" dirty="0"/>
              <a:t> </a:t>
            </a:r>
            <a:r>
              <a:rPr lang="en-US" sz="3200" dirty="0" err="1"/>
              <a:t>оформлен</a:t>
            </a:r>
            <a:r>
              <a:rPr lang="en-US" sz="3200" dirty="0" smtClean="0"/>
              <a:t>");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8075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 Neue Light" charset="0"/>
                <a:ea typeface="Helvetica Neue Light" charset="0"/>
                <a:cs typeface="Helvetica Neue Light" charset="0"/>
              </a:rPr>
              <a:t>Проверим звук.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803626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dirty="0">
                <a:latin typeface="Helvetica Neue Light" charset="0"/>
                <a:ea typeface="Helvetica Neue Light" charset="0"/>
                <a:cs typeface="Helvetica Neue Light" charset="0"/>
              </a:rPr>
              <a:t>Вы видите этот слайд,</a:t>
            </a:r>
          </a:p>
          <a:p>
            <a:pPr algn="ctr"/>
            <a:r>
              <a:rPr lang="ru-RU" sz="3000" dirty="0">
                <a:latin typeface="Helvetica Neue Light" charset="0"/>
                <a:ea typeface="Helvetica Neue Light" charset="0"/>
                <a:cs typeface="Helvetica Neue Light" charset="0"/>
              </a:rPr>
              <a:t>потому что сейчас мы проверяем звук.</a:t>
            </a:r>
          </a:p>
          <a:p>
            <a:pPr algn="ctr"/>
            <a:endParaRPr lang="ru-RU" sz="30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algn="ctr"/>
            <a:r>
              <a:rPr lang="ru-RU" sz="3000" dirty="0">
                <a:latin typeface="Helvetica Neue Light" charset="0"/>
                <a:ea typeface="Helvetica Neue Light" charset="0"/>
                <a:cs typeface="Helvetica Neue Light" charset="0"/>
              </a:rPr>
              <a:t>Если вы </a:t>
            </a:r>
            <a:r>
              <a:rPr lang="ru-RU" sz="3000" b="1" dirty="0">
                <a:latin typeface="Helvetica Neue Light" charset="0"/>
                <a:ea typeface="Helvetica Neue Light" charset="0"/>
                <a:cs typeface="Helvetica Neue Light" charset="0"/>
              </a:rPr>
              <a:t>не</a:t>
            </a:r>
            <a:r>
              <a:rPr lang="ru-RU" sz="3000" dirty="0">
                <a:latin typeface="Helvetica Neue Light" charset="0"/>
                <a:ea typeface="Helvetica Neue Light" charset="0"/>
                <a:cs typeface="Helvetica Neue Light" charset="0"/>
              </a:rPr>
              <a:t> слышите меня, напишите об этом в чат.</a:t>
            </a:r>
            <a:endParaRPr lang="en-US" sz="3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21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0878" y="3138986"/>
            <a:ext cx="10495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assertTrue</a:t>
            </a:r>
            <a:r>
              <a:rPr lang="en-US" sz="3200" dirty="0"/>
              <a:t>(</a:t>
            </a:r>
            <a:r>
              <a:rPr lang="en-US" sz="3200" dirty="0" err="1"/>
              <a:t>response.getBody</a:t>
            </a:r>
            <a:r>
              <a:rPr lang="en-US" sz="3200" dirty="0"/>
              <a:t>().contains(</a:t>
            </a:r>
            <a:r>
              <a:rPr lang="en-US" sz="3200" dirty="0"/>
              <a:t>"</a:t>
            </a:r>
            <a:r>
              <a:rPr lang="en-US" sz="3200" dirty="0" err="1"/>
              <a:t>Заказ</a:t>
            </a:r>
            <a:r>
              <a:rPr lang="en-US" sz="3200" dirty="0"/>
              <a:t> </a:t>
            </a:r>
            <a:r>
              <a:rPr lang="en-US" sz="3200" dirty="0" err="1"/>
              <a:t>оформлен</a:t>
            </a:r>
            <a:r>
              <a:rPr lang="en-US" sz="3200" dirty="0"/>
              <a:t>"</a:t>
            </a:r>
            <a:r>
              <a:rPr lang="en-US" sz="3200" dirty="0"/>
              <a:t>))</a:t>
            </a:r>
            <a:r>
              <a:rPr lang="en-US" sz="3200" dirty="0"/>
              <a:t>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74297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9122"/>
          </a:xfrm>
        </p:spPr>
        <p:txBody>
          <a:bodyPr>
            <a:normAutofit/>
          </a:bodyPr>
          <a:lstStyle/>
          <a:p>
            <a:pPr algn="ctr"/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Важный вопрос №</a:t>
            </a:r>
            <a:r>
              <a:rPr lang="en-US" sz="3000" dirty="0">
                <a:latin typeface="Helvetica Neue Light" charset="0"/>
                <a:ea typeface="Helvetica Neue Light" charset="0"/>
                <a:cs typeface="Helvetica Neue Light" charset="0"/>
              </a:rPr>
              <a:t>4</a:t>
            </a: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: </a:t>
            </a: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от чего этот тест зависит</a:t>
            </a: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?</a:t>
            </a:r>
            <a:endParaRPr lang="en-US" sz="3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661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482600"/>
            <a:ext cx="95631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44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9122"/>
          </a:xfrm>
        </p:spPr>
        <p:txBody>
          <a:bodyPr>
            <a:normAutofit/>
          </a:bodyPr>
          <a:lstStyle/>
          <a:p>
            <a:pPr algn="ctr"/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Тесты не должны зависеть друг от друга.</a:t>
            </a:r>
            <a:b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</a:b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Минимум, по трем причинам.</a:t>
            </a:r>
            <a:endParaRPr lang="en-US" sz="3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647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9122"/>
          </a:xfrm>
        </p:spPr>
        <p:txBody>
          <a:bodyPr>
            <a:normAutofit/>
          </a:bodyPr>
          <a:lstStyle/>
          <a:p>
            <a:pPr algn="ctr"/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Важный вопрос №5: </a:t>
            </a: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от чего еще зависит тест</a:t>
            </a: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?</a:t>
            </a:r>
            <a:endParaRPr lang="en-US" sz="3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96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486" y="365125"/>
            <a:ext cx="8828314" cy="6049122"/>
          </a:xfrm>
        </p:spPr>
        <p:txBody>
          <a:bodyPr>
            <a:normAutofit/>
          </a:bodyPr>
          <a:lstStyle/>
          <a:p>
            <a:r>
              <a:rPr lang="en-US" sz="3200" dirty="0"/>
              <a:t> @Test</a:t>
            </a:r>
            <a:br>
              <a:rPr lang="en-US" sz="3200" dirty="0"/>
            </a:br>
            <a:r>
              <a:rPr lang="en-US" sz="3200" dirty="0"/>
              <a:t>  </a:t>
            </a:r>
            <a:r>
              <a:rPr lang="en-US" sz="3200" dirty="0"/>
              <a:t>public void </a:t>
            </a:r>
            <a:r>
              <a:rPr lang="en-US" sz="3200" dirty="0" err="1"/>
              <a:t>deleteUser</a:t>
            </a:r>
            <a:r>
              <a:rPr lang="en-US" sz="3200" dirty="0"/>
              <a:t>() {</a:t>
            </a:r>
            <a:br>
              <a:rPr lang="en-US" sz="3200" dirty="0"/>
            </a:br>
            <a:r>
              <a:rPr lang="en-US" sz="3200" dirty="0"/>
              <a:t> </a:t>
            </a:r>
            <a:r>
              <a:rPr lang="en-US" sz="3200" dirty="0" smtClean="0"/>
              <a:t>	</a:t>
            </a:r>
            <a:r>
              <a:rPr lang="en-US" sz="3200" dirty="0" err="1" smtClean="0"/>
              <a:t>userService.delete</a:t>
            </a:r>
            <a:r>
              <a:rPr lang="en-US" sz="3200" dirty="0" smtClean="0"/>
              <a:t>(17L</a:t>
            </a:r>
            <a:r>
              <a:rPr lang="en-US" sz="3200" dirty="0"/>
              <a:t>)</a:t>
            </a:r>
            <a:r>
              <a:rPr lang="en-US" sz="3200" dirty="0"/>
              <a:t>;</a:t>
            </a:r>
            <a:br>
              <a:rPr lang="en-US" sz="3200" dirty="0"/>
            </a:br>
            <a:r>
              <a:rPr lang="en-US" sz="3200" dirty="0"/>
              <a:t> </a:t>
            </a:r>
            <a:r>
              <a:rPr lang="en-US" sz="3200" dirty="0" smtClean="0"/>
              <a:t>	</a:t>
            </a:r>
            <a:r>
              <a:rPr lang="en-US" sz="3200" dirty="0" err="1" smtClean="0"/>
              <a:t>assertFalse</a:t>
            </a:r>
            <a:r>
              <a:rPr lang="en-US" sz="3200" dirty="0" smtClean="0"/>
              <a:t>(</a:t>
            </a:r>
            <a:r>
              <a:rPr lang="en-US" sz="3200" dirty="0" err="1" smtClean="0"/>
              <a:t>userRepository.contains</a:t>
            </a:r>
            <a:r>
              <a:rPr lang="en-US" sz="3200" dirty="0" smtClean="0"/>
              <a:t>(17L));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  </a:t>
            </a:r>
            <a:r>
              <a:rPr lang="en-US" sz="3200" dirty="0"/>
              <a:t>}</a:t>
            </a:r>
            <a:endParaRPr lang="en-US" sz="3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697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9122"/>
          </a:xfrm>
        </p:spPr>
        <p:txBody>
          <a:bodyPr>
            <a:normAutofit/>
          </a:bodyPr>
          <a:lstStyle/>
          <a:p>
            <a:pPr algn="ctr"/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Важный вопрос №</a:t>
            </a:r>
            <a:r>
              <a:rPr lang="en-US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6</a:t>
            </a: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: </a:t>
            </a: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я пойму, что здесь происходит, когда буду читать тест через месяц</a:t>
            </a: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?</a:t>
            </a:r>
            <a:endParaRPr lang="en-US" sz="3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586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9122"/>
          </a:xfrm>
        </p:spPr>
        <p:txBody>
          <a:bodyPr>
            <a:normAutofit/>
          </a:bodyPr>
          <a:lstStyle/>
          <a:p>
            <a:pPr algn="ctr"/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Важный вопрос №</a:t>
            </a:r>
            <a:r>
              <a:rPr lang="en-US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7</a:t>
            </a: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: а у меня здесь точно один тест?</a:t>
            </a:r>
            <a:endParaRPr lang="en-US" sz="3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314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365125"/>
            <a:ext cx="11604170" cy="6049122"/>
          </a:xfrm>
        </p:spPr>
        <p:txBody>
          <a:bodyPr>
            <a:normAutofit/>
          </a:bodyPr>
          <a:lstStyle/>
          <a:p>
            <a:r>
              <a:rPr lang="en-US" sz="3200" dirty="0"/>
              <a:t>  @Test</a:t>
            </a:r>
            <a:br>
              <a:rPr lang="en-US" sz="3200" dirty="0"/>
            </a:br>
            <a:r>
              <a:rPr lang="en-US" sz="3200" dirty="0"/>
              <a:t>  </a:t>
            </a:r>
            <a:r>
              <a:rPr lang="en-US" sz="3200" dirty="0"/>
              <a:t>public void </a:t>
            </a:r>
            <a:r>
              <a:rPr lang="en-US" sz="3200" dirty="0" err="1" smtClean="0"/>
              <a:t>checkCategorySize</a:t>
            </a:r>
            <a:r>
              <a:rPr lang="en-US" sz="3200" dirty="0" smtClean="0"/>
              <a:t>() </a:t>
            </a:r>
            <a:r>
              <a:rPr lang="en-US" sz="3200" dirty="0"/>
              <a:t>{</a:t>
            </a:r>
            <a:br>
              <a:rPr lang="en-US" sz="3200" dirty="0"/>
            </a:br>
            <a:r>
              <a:rPr lang="ru-RU" sz="3200" dirty="0" smtClean="0"/>
              <a:t>	</a:t>
            </a:r>
            <a:r>
              <a:rPr lang="en-US" sz="3200" dirty="0" smtClean="0"/>
              <a:t>if(</a:t>
            </a:r>
            <a:r>
              <a:rPr lang="en-US" sz="3200" dirty="0" err="1" smtClean="0"/>
              <a:t>resultList.contains</a:t>
            </a:r>
            <a:r>
              <a:rPr lang="en-US" sz="3200" dirty="0"/>
              <a:t>(</a:t>
            </a:r>
            <a:r>
              <a:rPr lang="en-US" sz="3200" dirty="0"/>
              <a:t>"</a:t>
            </a:r>
            <a:r>
              <a:rPr lang="en-US" sz="3200" dirty="0" err="1"/>
              <a:t>Обувь</a:t>
            </a:r>
            <a:r>
              <a:rPr lang="en-US" sz="3200" dirty="0"/>
              <a:t>"</a:t>
            </a:r>
            <a:r>
              <a:rPr lang="en-US" sz="3200" dirty="0"/>
              <a:t>)){</a:t>
            </a:r>
            <a:br>
              <a:rPr lang="en-US" sz="3200" dirty="0"/>
            </a:br>
            <a:r>
              <a:rPr lang="en-US" sz="3200" dirty="0"/>
              <a:t>   </a:t>
            </a:r>
            <a:r>
              <a:rPr lang="ru-RU" sz="3200" dirty="0" smtClean="0"/>
              <a:t>		</a:t>
            </a:r>
            <a:r>
              <a:rPr lang="en-US" sz="3200" dirty="0" err="1" smtClean="0"/>
              <a:t>assertThat</a:t>
            </a:r>
            <a:r>
              <a:rPr lang="en-US" sz="3200" dirty="0" smtClean="0"/>
              <a:t>(</a:t>
            </a:r>
            <a:r>
              <a:rPr lang="en-US" sz="3200" dirty="0" err="1" smtClean="0"/>
              <a:t>resultList.getCategoty</a:t>
            </a:r>
            <a:r>
              <a:rPr lang="en-US" sz="3200" dirty="0"/>
              <a:t>(</a:t>
            </a:r>
            <a:r>
              <a:rPr lang="en-US" sz="3200" dirty="0"/>
              <a:t>"</a:t>
            </a:r>
            <a:r>
              <a:rPr lang="en-US" sz="3200" dirty="0" err="1"/>
              <a:t>Обувь</a:t>
            </a:r>
            <a:r>
              <a:rPr lang="en-US" sz="3200" dirty="0"/>
              <a:t>"</a:t>
            </a:r>
            <a:r>
              <a:rPr lang="en-US" sz="3200" dirty="0"/>
              <a:t>).size() &gt; </a:t>
            </a:r>
            <a:r>
              <a:rPr lang="en-US" sz="3200" dirty="0"/>
              <a:t>0</a:t>
            </a:r>
            <a:r>
              <a:rPr lang="en-US" sz="3200" dirty="0"/>
              <a:t>)</a:t>
            </a:r>
            <a:r>
              <a:rPr lang="en-US" sz="3200" dirty="0"/>
              <a:t>;</a:t>
            </a:r>
            <a:br>
              <a:rPr lang="en-US" sz="3200" dirty="0"/>
            </a:br>
            <a:r>
              <a:rPr lang="ru-RU" sz="3200" dirty="0" smtClean="0"/>
              <a:t>	</a:t>
            </a:r>
            <a:r>
              <a:rPr lang="en-US" sz="3200" dirty="0" smtClean="0"/>
              <a:t>} </a:t>
            </a:r>
            <a:r>
              <a:rPr lang="en-US" sz="3200" dirty="0"/>
              <a:t>else </a:t>
            </a:r>
            <a:r>
              <a:rPr lang="en-US" sz="3200" dirty="0"/>
              <a:t>{</a:t>
            </a:r>
            <a:br>
              <a:rPr lang="en-US" sz="3200" dirty="0"/>
            </a:br>
            <a:r>
              <a:rPr lang="en-US" sz="3200" dirty="0"/>
              <a:t>   </a:t>
            </a:r>
            <a:r>
              <a:rPr lang="ru-RU" sz="3200" dirty="0" smtClean="0"/>
              <a:t>		</a:t>
            </a:r>
            <a:r>
              <a:rPr lang="en-US" sz="3200" dirty="0" err="1" smtClean="0"/>
              <a:t>assertThat</a:t>
            </a:r>
            <a:r>
              <a:rPr lang="en-US" sz="3200" dirty="0" smtClean="0"/>
              <a:t>(</a:t>
            </a:r>
            <a:r>
              <a:rPr lang="en-US" sz="3200" dirty="0" err="1" smtClean="0"/>
              <a:t>resultList.getCategoty</a:t>
            </a:r>
            <a:r>
              <a:rPr lang="en-US" sz="3200" dirty="0"/>
              <a:t>(</a:t>
            </a:r>
            <a:r>
              <a:rPr lang="en-US" sz="3200" dirty="0"/>
              <a:t>"</a:t>
            </a:r>
            <a:r>
              <a:rPr lang="en-US" sz="3200" dirty="0" err="1"/>
              <a:t>Куртки</a:t>
            </a:r>
            <a:r>
              <a:rPr lang="en-US" sz="3200" dirty="0"/>
              <a:t>"</a:t>
            </a:r>
            <a:r>
              <a:rPr lang="en-US" sz="3200" dirty="0"/>
              <a:t>).size() &gt; </a:t>
            </a:r>
            <a:r>
              <a:rPr lang="en-US" sz="3200" dirty="0"/>
              <a:t>0</a:t>
            </a:r>
            <a:r>
              <a:rPr lang="en-US" sz="3200" dirty="0"/>
              <a:t>)</a:t>
            </a:r>
            <a:r>
              <a:rPr lang="en-US" sz="3200" dirty="0"/>
              <a:t>;</a:t>
            </a:r>
            <a:br>
              <a:rPr lang="en-US" sz="3200" dirty="0"/>
            </a:br>
            <a:r>
              <a:rPr lang="ru-RU" sz="3200" dirty="0" smtClean="0"/>
              <a:t>	</a:t>
            </a:r>
            <a:r>
              <a:rPr lang="en-US" sz="3200" dirty="0" smtClean="0"/>
              <a:t>}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  }</a:t>
            </a:r>
            <a:endParaRPr lang="en-US" sz="3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663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9122"/>
          </a:xfrm>
        </p:spPr>
        <p:txBody>
          <a:bodyPr>
            <a:normAutofit/>
          </a:bodyPr>
          <a:lstStyle/>
          <a:p>
            <a:pPr algn="ctr"/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Самый главный вопрос: </a:t>
            </a: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я доверяю тестам</a:t>
            </a: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?</a:t>
            </a:r>
            <a:endParaRPr lang="en-US" sz="3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97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7CFD099-419C-4DA0-96A5-EDF77592D320}"/>
              </a:ext>
            </a:extLst>
          </p:cNvPr>
          <p:cNvSpPr txBox="1">
            <a:spLocks/>
          </p:cNvSpPr>
          <p:nvPr/>
        </p:nvSpPr>
        <p:spPr>
          <a:xfrm>
            <a:off x="838200" y="644980"/>
            <a:ext cx="10515600" cy="7844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400" dirty="0" smtClean="0">
                <a:latin typeface="Helvetica Neue Light"/>
                <a:ea typeface="Helvetica Neue Light" charset="0"/>
                <a:cs typeface="Helvetica Neue Light" charset="0"/>
              </a:rPr>
              <a:t>Немножко про </a:t>
            </a:r>
            <a:r>
              <a:rPr lang="ru-RU" sz="4400" dirty="0" err="1" smtClean="0">
                <a:latin typeface="Helvetica Neue Light"/>
                <a:ea typeface="Helvetica Neue Light" charset="0"/>
                <a:cs typeface="Helvetica Neue Light" charset="0"/>
              </a:rPr>
              <a:t>автотесты</a:t>
            </a:r>
            <a:r>
              <a:rPr lang="en-US" sz="4400" dirty="0" smtClean="0">
                <a:latin typeface="Helvetica Neue Light"/>
                <a:ea typeface="Helvetica Neue Light" charset="0"/>
                <a:cs typeface="Helvetica Neue Light" charset="0"/>
              </a:rPr>
              <a:t>.</a:t>
            </a:r>
            <a:endParaRPr lang="en-US" sz="4400" dirty="0">
              <a:latin typeface="Helvetica Neue Light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316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9122"/>
          </a:xfrm>
        </p:spPr>
        <p:txBody>
          <a:bodyPr>
            <a:normAutofit/>
          </a:bodyPr>
          <a:lstStyle/>
          <a:p>
            <a:pPr algn="ctr"/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На обсуждение: у меня 500 тестов?</a:t>
            </a:r>
            <a:b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</a:b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Что мне нужно, чтобы я доверял тестам?</a:t>
            </a:r>
            <a:b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</a:b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Что заставит меня усомниться?</a:t>
            </a:r>
            <a:endParaRPr lang="en-US" sz="3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350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19;p35">
            <a:extLst>
              <a:ext uri="{FF2B5EF4-FFF2-40B4-BE49-F238E27FC236}">
                <a16:creationId xmlns:a16="http://schemas.microsoft.com/office/drawing/2014/main" xmlns="" id="{A2D22054-8BD5-40DC-85DB-119E732F8D4E}"/>
              </a:ext>
            </a:extLst>
          </p:cNvPr>
          <p:cNvSpPr txBox="1">
            <a:spLocks/>
          </p:cNvSpPr>
          <p:nvPr/>
        </p:nvSpPr>
        <p:spPr>
          <a:xfrm>
            <a:off x="4430180" y="531241"/>
            <a:ext cx="5446135" cy="28168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12600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6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ru-RU" sz="2449" b="1" dirty="0">
                <a:solidFill>
                  <a:schemeClr val="bg1"/>
                </a:solidFill>
                <a:latin typeface="Avenir Next Cyr" panose="020B0503020202020204" pitchFamily="34" charset="-52"/>
                <a:ea typeface="Roboto" panose="02000000000000000000" pitchFamily="2" charset="0"/>
              </a:rPr>
              <a:t>Урок 1. Основы тестирования</a:t>
            </a:r>
            <a:endParaRPr lang="ru-RU" sz="2449" dirty="0">
              <a:solidFill>
                <a:schemeClr val="bg1"/>
              </a:solidFill>
              <a:latin typeface="Avenir Next Cyr" panose="020B0503020202020204" pitchFamily="34" charset="-52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C8AE8A2-8D25-4CAF-9158-7DFE23AD2B6D}"/>
              </a:ext>
            </a:extLst>
          </p:cNvPr>
          <p:cNvSpPr txBox="1"/>
          <p:nvPr/>
        </p:nvSpPr>
        <p:spPr>
          <a:xfrm>
            <a:off x="3944203" y="3092569"/>
            <a:ext cx="459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buClr>
                <a:srgbClr val="07BEC2"/>
              </a:buClr>
            </a:pP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Cyr" panose="020B0503020202020204" pitchFamily="34" charset="-52"/>
              </a:rPr>
              <a:t>7 принципов 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63924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19;p35">
            <a:extLst>
              <a:ext uri="{FF2B5EF4-FFF2-40B4-BE49-F238E27FC236}">
                <a16:creationId xmlns:a16="http://schemas.microsoft.com/office/drawing/2014/main" xmlns="" id="{A2D22054-8BD5-40DC-85DB-119E732F8D4E}"/>
              </a:ext>
            </a:extLst>
          </p:cNvPr>
          <p:cNvSpPr txBox="1">
            <a:spLocks/>
          </p:cNvSpPr>
          <p:nvPr/>
        </p:nvSpPr>
        <p:spPr>
          <a:xfrm>
            <a:off x="4430180" y="531241"/>
            <a:ext cx="5446135" cy="28168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12600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6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ru-RU" sz="2449" b="1" dirty="0">
                <a:solidFill>
                  <a:schemeClr val="bg1"/>
                </a:solidFill>
                <a:latin typeface="Avenir Next Cyr" panose="020B0503020202020204" pitchFamily="34" charset="-52"/>
                <a:ea typeface="Roboto" panose="02000000000000000000" pitchFamily="2" charset="0"/>
              </a:rPr>
              <a:t>Урок 1. Основы тестирования</a:t>
            </a:r>
            <a:endParaRPr lang="ru-RU" sz="2449" dirty="0">
              <a:solidFill>
                <a:schemeClr val="bg1"/>
              </a:solidFill>
              <a:latin typeface="Avenir Next Cyr" panose="020B0503020202020204" pitchFamily="34" charset="-52"/>
              <a:ea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6BCF6CD-7372-48B4-97D6-FD97DB79D403}"/>
              </a:ext>
            </a:extLst>
          </p:cNvPr>
          <p:cNvSpPr/>
          <p:nvPr/>
        </p:nvSpPr>
        <p:spPr>
          <a:xfrm>
            <a:off x="715371" y="1434027"/>
            <a:ext cx="6635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4294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Cyr" panose="020B0503020202020204" pitchFamily="34" charset="-52"/>
              </a:rPr>
              <a:t>Придется смириться с тем, что…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8453" y="3162250"/>
            <a:ext cx="64411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Cyr" panose="020B0503020202020204" pitchFamily="34" charset="-52"/>
              </a:rPr>
              <a:t>Тестирование показывает наличие дефектов.</a:t>
            </a:r>
          </a:p>
          <a:p>
            <a:pPr algn="ctr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Cyr" panose="020B0503020202020204" pitchFamily="34" charset="-52"/>
              </a:rPr>
              <a:t>И не показывает обратного!</a:t>
            </a:r>
          </a:p>
        </p:txBody>
      </p:sp>
    </p:spTree>
    <p:extLst>
      <p:ext uri="{BB962C8B-B14F-4D97-AF65-F5344CB8AC3E}">
        <p14:creationId xmlns:p14="http://schemas.microsoft.com/office/powerpoint/2010/main" val="3805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19;p35">
            <a:extLst>
              <a:ext uri="{FF2B5EF4-FFF2-40B4-BE49-F238E27FC236}">
                <a16:creationId xmlns:a16="http://schemas.microsoft.com/office/drawing/2014/main" xmlns="" id="{A2D22054-8BD5-40DC-85DB-119E732F8D4E}"/>
              </a:ext>
            </a:extLst>
          </p:cNvPr>
          <p:cNvSpPr txBox="1">
            <a:spLocks/>
          </p:cNvSpPr>
          <p:nvPr/>
        </p:nvSpPr>
        <p:spPr>
          <a:xfrm>
            <a:off x="4430180" y="531241"/>
            <a:ext cx="5446135" cy="28168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12600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6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ru-RU" sz="2449" b="1" dirty="0">
                <a:solidFill>
                  <a:schemeClr val="bg1"/>
                </a:solidFill>
                <a:latin typeface="Avenir Next Cyr" panose="020B0503020202020204" pitchFamily="34" charset="-52"/>
                <a:ea typeface="Roboto" panose="02000000000000000000" pitchFamily="2" charset="0"/>
              </a:rPr>
              <a:t>Урок 1. Основы тестирования</a:t>
            </a:r>
            <a:endParaRPr lang="ru-RU" sz="2449" dirty="0">
              <a:solidFill>
                <a:schemeClr val="bg1"/>
              </a:solidFill>
              <a:latin typeface="Avenir Next Cyr" panose="020B0503020202020204" pitchFamily="34" charset="-52"/>
              <a:ea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6BCF6CD-7372-48B4-97D6-FD97DB79D403}"/>
              </a:ext>
            </a:extLst>
          </p:cNvPr>
          <p:cNvSpPr/>
          <p:nvPr/>
        </p:nvSpPr>
        <p:spPr>
          <a:xfrm>
            <a:off x="715371" y="1434027"/>
            <a:ext cx="6635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4294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Cyr" panose="020B0503020202020204" pitchFamily="34" charset="-52"/>
              </a:rPr>
              <a:t>Придется смириться с тем, что…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8453" y="3162250"/>
            <a:ext cx="6441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Cyr" panose="020B0503020202020204" pitchFamily="34" charset="-52"/>
              </a:rPr>
              <a:t>Полного покрытия тестами не бывает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venir Next Cyr" panose="020B0503020202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9253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19;p35">
            <a:extLst>
              <a:ext uri="{FF2B5EF4-FFF2-40B4-BE49-F238E27FC236}">
                <a16:creationId xmlns:a16="http://schemas.microsoft.com/office/drawing/2014/main" xmlns="" id="{A2D22054-8BD5-40DC-85DB-119E732F8D4E}"/>
              </a:ext>
            </a:extLst>
          </p:cNvPr>
          <p:cNvSpPr txBox="1">
            <a:spLocks/>
          </p:cNvSpPr>
          <p:nvPr/>
        </p:nvSpPr>
        <p:spPr>
          <a:xfrm>
            <a:off x="4430180" y="531241"/>
            <a:ext cx="5446135" cy="28168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12600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6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ru-RU" sz="2449" b="1" dirty="0">
                <a:solidFill>
                  <a:schemeClr val="bg1"/>
                </a:solidFill>
                <a:latin typeface="Avenir Next Cyr" panose="020B0503020202020204" pitchFamily="34" charset="-52"/>
                <a:ea typeface="Roboto" panose="02000000000000000000" pitchFamily="2" charset="0"/>
              </a:rPr>
              <a:t>Урок 1. Основы тестирования</a:t>
            </a:r>
            <a:endParaRPr lang="ru-RU" sz="2449" dirty="0">
              <a:solidFill>
                <a:schemeClr val="bg1"/>
              </a:solidFill>
              <a:latin typeface="Avenir Next Cyr" panose="020B0503020202020204" pitchFamily="34" charset="-52"/>
              <a:ea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6BCF6CD-7372-48B4-97D6-FD97DB79D403}"/>
              </a:ext>
            </a:extLst>
          </p:cNvPr>
          <p:cNvSpPr/>
          <p:nvPr/>
        </p:nvSpPr>
        <p:spPr>
          <a:xfrm>
            <a:off x="715371" y="1434027"/>
            <a:ext cx="6635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4294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Cyr" panose="020B0503020202020204" pitchFamily="34" charset="-52"/>
              </a:rPr>
              <a:t>Придется смириться с тем, что…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8453" y="3162250"/>
            <a:ext cx="64411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Next Cyr" panose="020B0503020202020204" pitchFamily="34" charset="-52"/>
              </a:rPr>
              <a:t>Тестировщик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Cyr" panose="020B0503020202020204" pitchFamily="34" charset="-52"/>
              </a:rPr>
              <a:t> должен включаться в проект</a:t>
            </a:r>
          </a:p>
          <a:p>
            <a:pPr algn="ctr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Cyr" panose="020B0503020202020204" pitchFamily="34" charset="-52"/>
              </a:rPr>
              <a:t>как можно раньше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venir Next Cyr" panose="020B0503020202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3016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19;p35">
            <a:extLst>
              <a:ext uri="{FF2B5EF4-FFF2-40B4-BE49-F238E27FC236}">
                <a16:creationId xmlns:a16="http://schemas.microsoft.com/office/drawing/2014/main" xmlns="" id="{A2D22054-8BD5-40DC-85DB-119E732F8D4E}"/>
              </a:ext>
            </a:extLst>
          </p:cNvPr>
          <p:cNvSpPr txBox="1">
            <a:spLocks/>
          </p:cNvSpPr>
          <p:nvPr/>
        </p:nvSpPr>
        <p:spPr>
          <a:xfrm>
            <a:off x="4430180" y="531241"/>
            <a:ext cx="5446135" cy="28168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12600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6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ru-RU" sz="2449" b="1" dirty="0">
                <a:solidFill>
                  <a:schemeClr val="bg1"/>
                </a:solidFill>
                <a:latin typeface="Avenir Next Cyr" panose="020B0503020202020204" pitchFamily="34" charset="-52"/>
                <a:ea typeface="Roboto" panose="02000000000000000000" pitchFamily="2" charset="0"/>
              </a:rPr>
              <a:t>Урок 1. Основы тестирования</a:t>
            </a:r>
            <a:endParaRPr lang="ru-RU" sz="2449" dirty="0">
              <a:solidFill>
                <a:schemeClr val="bg1"/>
              </a:solidFill>
              <a:latin typeface="Avenir Next Cyr" panose="020B0503020202020204" pitchFamily="34" charset="-52"/>
              <a:ea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6BCF6CD-7372-48B4-97D6-FD97DB79D403}"/>
              </a:ext>
            </a:extLst>
          </p:cNvPr>
          <p:cNvSpPr/>
          <p:nvPr/>
        </p:nvSpPr>
        <p:spPr>
          <a:xfrm>
            <a:off x="715371" y="1434027"/>
            <a:ext cx="6635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4294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Cyr" panose="020B0503020202020204" pitchFamily="34" charset="-52"/>
              </a:rPr>
              <a:t>Придется смириться с тем, что…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8453" y="3162250"/>
            <a:ext cx="6441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Cyr" panose="020B0503020202020204" pitchFamily="34" charset="-52"/>
              </a:rPr>
              <a:t>Со временем, тесты перестают находить ошибки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venir Next Cyr" panose="020B0503020202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5968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19;p35">
            <a:extLst>
              <a:ext uri="{FF2B5EF4-FFF2-40B4-BE49-F238E27FC236}">
                <a16:creationId xmlns:a16="http://schemas.microsoft.com/office/drawing/2014/main" xmlns="" id="{A2D22054-8BD5-40DC-85DB-119E732F8D4E}"/>
              </a:ext>
            </a:extLst>
          </p:cNvPr>
          <p:cNvSpPr txBox="1">
            <a:spLocks/>
          </p:cNvSpPr>
          <p:nvPr/>
        </p:nvSpPr>
        <p:spPr>
          <a:xfrm>
            <a:off x="4430180" y="531241"/>
            <a:ext cx="5446135" cy="28168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12600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6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ru-RU" sz="2449" b="1" dirty="0">
                <a:solidFill>
                  <a:schemeClr val="bg1"/>
                </a:solidFill>
                <a:latin typeface="Avenir Next Cyr" panose="020B0503020202020204" pitchFamily="34" charset="-52"/>
                <a:ea typeface="Roboto" panose="02000000000000000000" pitchFamily="2" charset="0"/>
              </a:rPr>
              <a:t>Урок 1. Основы тестирования</a:t>
            </a:r>
            <a:endParaRPr lang="ru-RU" sz="2449" dirty="0">
              <a:solidFill>
                <a:schemeClr val="bg1"/>
              </a:solidFill>
              <a:latin typeface="Avenir Next Cyr" panose="020B0503020202020204" pitchFamily="34" charset="-52"/>
              <a:ea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6BCF6CD-7372-48B4-97D6-FD97DB79D403}"/>
              </a:ext>
            </a:extLst>
          </p:cNvPr>
          <p:cNvSpPr/>
          <p:nvPr/>
        </p:nvSpPr>
        <p:spPr>
          <a:xfrm>
            <a:off x="715371" y="1434027"/>
            <a:ext cx="6635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4294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Cyr" panose="020B0503020202020204" pitchFamily="34" charset="-52"/>
              </a:rPr>
              <a:t>Придется смириться с тем, что…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8453" y="3162250"/>
            <a:ext cx="6441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Cyr" panose="020B0503020202020204" pitchFamily="34" charset="-52"/>
              </a:rPr>
              <a:t>Дефекты распределены по системе неравномерно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venir Next Cyr" panose="020B0503020202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364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19;p35">
            <a:extLst>
              <a:ext uri="{FF2B5EF4-FFF2-40B4-BE49-F238E27FC236}">
                <a16:creationId xmlns:a16="http://schemas.microsoft.com/office/drawing/2014/main" xmlns="" id="{A2D22054-8BD5-40DC-85DB-119E732F8D4E}"/>
              </a:ext>
            </a:extLst>
          </p:cNvPr>
          <p:cNvSpPr txBox="1">
            <a:spLocks/>
          </p:cNvSpPr>
          <p:nvPr/>
        </p:nvSpPr>
        <p:spPr>
          <a:xfrm>
            <a:off x="4430180" y="531241"/>
            <a:ext cx="5446135" cy="28168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12600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6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ru-RU" sz="2449" b="1" dirty="0">
                <a:solidFill>
                  <a:schemeClr val="bg1"/>
                </a:solidFill>
                <a:latin typeface="Avenir Next Cyr" panose="020B0503020202020204" pitchFamily="34" charset="-52"/>
                <a:ea typeface="Roboto" panose="02000000000000000000" pitchFamily="2" charset="0"/>
              </a:rPr>
              <a:t>Урок 1. Основы тестирования</a:t>
            </a:r>
            <a:endParaRPr lang="ru-RU" sz="2449" dirty="0">
              <a:solidFill>
                <a:schemeClr val="bg1"/>
              </a:solidFill>
              <a:latin typeface="Avenir Next Cyr" panose="020B0503020202020204" pitchFamily="34" charset="-52"/>
              <a:ea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6BCF6CD-7372-48B4-97D6-FD97DB79D403}"/>
              </a:ext>
            </a:extLst>
          </p:cNvPr>
          <p:cNvSpPr/>
          <p:nvPr/>
        </p:nvSpPr>
        <p:spPr>
          <a:xfrm>
            <a:off x="715371" y="1434027"/>
            <a:ext cx="6635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4294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Cyr" panose="020B0503020202020204" pitchFamily="34" charset="-52"/>
              </a:rPr>
              <a:t>Придется смириться с тем, что…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8453" y="3162250"/>
            <a:ext cx="6441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Cyr" panose="020B0503020202020204" pitchFamily="34" charset="-52"/>
              </a:rPr>
              <a:t>Разные проекты – разное тестирование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venir Next Cyr" panose="020B0503020202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8780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19;p35">
            <a:extLst>
              <a:ext uri="{FF2B5EF4-FFF2-40B4-BE49-F238E27FC236}">
                <a16:creationId xmlns:a16="http://schemas.microsoft.com/office/drawing/2014/main" xmlns="" id="{A2D22054-8BD5-40DC-85DB-119E732F8D4E}"/>
              </a:ext>
            </a:extLst>
          </p:cNvPr>
          <p:cNvSpPr txBox="1">
            <a:spLocks/>
          </p:cNvSpPr>
          <p:nvPr/>
        </p:nvSpPr>
        <p:spPr>
          <a:xfrm>
            <a:off x="4430180" y="531241"/>
            <a:ext cx="5446135" cy="28168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12600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6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ru-RU" sz="2449" b="1" dirty="0">
                <a:solidFill>
                  <a:schemeClr val="bg1"/>
                </a:solidFill>
                <a:latin typeface="Avenir Next Cyr" panose="020B0503020202020204" pitchFamily="34" charset="-52"/>
                <a:ea typeface="Roboto" panose="02000000000000000000" pitchFamily="2" charset="0"/>
              </a:rPr>
              <a:t>Урок 1. Основы тестирования</a:t>
            </a:r>
            <a:endParaRPr lang="ru-RU" sz="2449" dirty="0">
              <a:solidFill>
                <a:schemeClr val="bg1"/>
              </a:solidFill>
              <a:latin typeface="Avenir Next Cyr" panose="020B0503020202020204" pitchFamily="34" charset="-52"/>
              <a:ea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6BCF6CD-7372-48B4-97D6-FD97DB79D403}"/>
              </a:ext>
            </a:extLst>
          </p:cNvPr>
          <p:cNvSpPr/>
          <p:nvPr/>
        </p:nvSpPr>
        <p:spPr>
          <a:xfrm>
            <a:off x="715371" y="1434027"/>
            <a:ext cx="6635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4294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Cyr" panose="020B0503020202020204" pitchFamily="34" charset="-52"/>
              </a:rPr>
              <a:t>Придется смириться с тем, что…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8453" y="3162250"/>
            <a:ext cx="6441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Cyr" panose="020B0503020202020204" pitchFamily="34" charset="-52"/>
              </a:rPr>
              <a:t>Продукт без багов может быть плохим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venir Next Cyr" panose="020B0503020202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2750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Helvetica Neue Light" charset="0"/>
                <a:ea typeface="Helvetica Neue Light" charset="0"/>
                <a:cs typeface="Helvetica Neue Light" charset="0"/>
              </a:rPr>
              <a:t>Итого: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023" y="2803626"/>
            <a:ext cx="114914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Что такое качество?</a:t>
            </a:r>
            <a:endParaRPr lang="en-US" sz="3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29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 Neue Light" charset="0"/>
                <a:ea typeface="Helvetica Neue Light" charset="0"/>
                <a:cs typeface="Helvetica Neue Light" charset="0"/>
              </a:rPr>
              <a:t>Зачем это занятие?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023" y="2803626"/>
            <a:ext cx="114914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Получите правила разработки </a:t>
            </a:r>
            <a:r>
              <a:rPr lang="ru-RU" sz="3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автотестов</a:t>
            </a:r>
            <a:endParaRPr lang="ru-RU" sz="3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Критерии качества кода </a:t>
            </a:r>
            <a:r>
              <a:rPr lang="ru-RU" sz="3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автотестов</a:t>
            </a:r>
            <a:endParaRPr lang="ru-RU" sz="3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Принципы тестирования, на которые стоит опираться при разработке АТ</a:t>
            </a:r>
            <a:endParaRPr lang="en-US" sz="3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39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Helvetica Neue Light" charset="0"/>
                <a:ea typeface="Helvetica Neue Light" charset="0"/>
                <a:cs typeface="Helvetica Neue Light" charset="0"/>
              </a:rPr>
              <a:t>Итого: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023" y="1690688"/>
            <a:ext cx="11491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Важные вопросы:</a:t>
            </a:r>
          </a:p>
          <a:p>
            <a:pPr marL="914400" lvl="1" indent="-457200">
              <a:buFont typeface="Arial" charset="0"/>
              <a:buChar char="•"/>
            </a:pP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Нужен ли тест?</a:t>
            </a:r>
          </a:p>
        </p:txBody>
      </p:sp>
    </p:spTree>
    <p:extLst>
      <p:ext uri="{BB962C8B-B14F-4D97-AF65-F5344CB8AC3E}">
        <p14:creationId xmlns:p14="http://schemas.microsoft.com/office/powerpoint/2010/main" val="130795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Helvetica Neue Light" charset="0"/>
                <a:ea typeface="Helvetica Neue Light" charset="0"/>
                <a:cs typeface="Helvetica Neue Light" charset="0"/>
              </a:rPr>
              <a:t>Итого: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023" y="1690688"/>
            <a:ext cx="11491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Важные вопросы:</a:t>
            </a:r>
          </a:p>
          <a:p>
            <a:pPr marL="914400" lvl="1" indent="-457200">
              <a:buFont typeface="Arial" charset="0"/>
              <a:buChar char="•"/>
            </a:pP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Нужен ли тест?</a:t>
            </a:r>
          </a:p>
          <a:p>
            <a:pPr marL="914400" lvl="1" indent="-457200">
              <a:buFont typeface="Arial" charset="0"/>
              <a:buChar char="•"/>
            </a:pP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В правильном ли месте этот тест?</a:t>
            </a:r>
          </a:p>
        </p:txBody>
      </p:sp>
    </p:spTree>
    <p:extLst>
      <p:ext uri="{BB962C8B-B14F-4D97-AF65-F5344CB8AC3E}">
        <p14:creationId xmlns:p14="http://schemas.microsoft.com/office/powerpoint/2010/main" val="14519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Helvetica Neue Light" charset="0"/>
                <a:ea typeface="Helvetica Neue Light" charset="0"/>
                <a:cs typeface="Helvetica Neue Light" charset="0"/>
              </a:rPr>
              <a:t>Итого: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023" y="1690688"/>
            <a:ext cx="114914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Важные вопросы:</a:t>
            </a:r>
          </a:p>
          <a:p>
            <a:pPr marL="914400" lvl="1" indent="-457200">
              <a:buFont typeface="Arial" charset="0"/>
              <a:buChar char="•"/>
            </a:pP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Нужен ли тест?</a:t>
            </a:r>
          </a:p>
          <a:p>
            <a:pPr marL="914400" lvl="1" indent="-457200">
              <a:buFont typeface="Arial" charset="0"/>
              <a:buChar char="•"/>
            </a:pP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В правильном ли месте этот тест?</a:t>
            </a:r>
          </a:p>
          <a:p>
            <a:pPr marL="914400" lvl="1" indent="-457200">
              <a:buFont typeface="Arial" charset="0"/>
              <a:buChar char="•"/>
            </a:pP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Что я хочу проверить </a:t>
            </a:r>
            <a:r>
              <a:rPr lang="mr-IN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–</a:t>
            </a: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 проверки уместны?</a:t>
            </a:r>
          </a:p>
        </p:txBody>
      </p:sp>
    </p:spTree>
    <p:extLst>
      <p:ext uri="{BB962C8B-B14F-4D97-AF65-F5344CB8AC3E}">
        <p14:creationId xmlns:p14="http://schemas.microsoft.com/office/powerpoint/2010/main" val="37397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Helvetica Neue Light" charset="0"/>
                <a:ea typeface="Helvetica Neue Light" charset="0"/>
                <a:cs typeface="Helvetica Neue Light" charset="0"/>
              </a:rPr>
              <a:t>Итого: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023" y="1690688"/>
            <a:ext cx="1149141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Важные вопросы:</a:t>
            </a:r>
          </a:p>
          <a:p>
            <a:pPr marL="914400" lvl="1" indent="-457200">
              <a:buFont typeface="Arial" charset="0"/>
              <a:buChar char="•"/>
            </a:pP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Нужен ли тест?</a:t>
            </a:r>
          </a:p>
          <a:p>
            <a:pPr marL="914400" lvl="1" indent="-457200">
              <a:buFont typeface="Arial" charset="0"/>
              <a:buChar char="•"/>
            </a:pP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В правильном ли месте этот тест?</a:t>
            </a:r>
          </a:p>
          <a:p>
            <a:pPr marL="914400" lvl="1" indent="-457200">
              <a:buFont typeface="Arial" charset="0"/>
              <a:buChar char="•"/>
            </a:pP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Что я хочу проверить </a:t>
            </a:r>
            <a:r>
              <a:rPr lang="mr-IN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–</a:t>
            </a: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 проверки уместны?</a:t>
            </a:r>
          </a:p>
          <a:p>
            <a:pPr marL="914400" lvl="1" indent="-457200">
              <a:buFont typeface="Arial" charset="0"/>
              <a:buChar char="•"/>
            </a:pP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В каком случае тест упадет?</a:t>
            </a:r>
          </a:p>
        </p:txBody>
      </p:sp>
    </p:spTree>
    <p:extLst>
      <p:ext uri="{BB962C8B-B14F-4D97-AF65-F5344CB8AC3E}">
        <p14:creationId xmlns:p14="http://schemas.microsoft.com/office/powerpoint/2010/main" val="135876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Helvetica Neue Light" charset="0"/>
                <a:ea typeface="Helvetica Neue Light" charset="0"/>
                <a:cs typeface="Helvetica Neue Light" charset="0"/>
              </a:rPr>
              <a:t>Итого: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023" y="1690688"/>
            <a:ext cx="114914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Важные вопросы:</a:t>
            </a:r>
          </a:p>
          <a:p>
            <a:pPr marL="914400" lvl="1" indent="-457200">
              <a:buFont typeface="Arial" charset="0"/>
              <a:buChar char="•"/>
            </a:pP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Нужен ли тест?</a:t>
            </a:r>
          </a:p>
          <a:p>
            <a:pPr marL="914400" lvl="1" indent="-457200">
              <a:buFont typeface="Arial" charset="0"/>
              <a:buChar char="•"/>
            </a:pP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В правильном ли месте этот тест?</a:t>
            </a:r>
          </a:p>
          <a:p>
            <a:pPr marL="914400" lvl="1" indent="-457200">
              <a:buFont typeface="Arial" charset="0"/>
              <a:buChar char="•"/>
            </a:pP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Что я хочу проверить </a:t>
            </a:r>
            <a:r>
              <a:rPr lang="mr-IN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–</a:t>
            </a: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 проверки уместны?</a:t>
            </a:r>
          </a:p>
          <a:p>
            <a:pPr marL="914400" lvl="1" indent="-457200">
              <a:buFont typeface="Arial" charset="0"/>
              <a:buChar char="•"/>
            </a:pP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В каком случае тест упадет?</a:t>
            </a:r>
          </a:p>
          <a:p>
            <a:pPr marL="914400" lvl="1" indent="-457200">
              <a:buFont typeface="Arial" charset="0"/>
              <a:buChar char="•"/>
            </a:pP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Тест ни от чего не зависит?</a:t>
            </a:r>
            <a:endParaRPr lang="en-US" sz="3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1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Helvetica Neue Light" charset="0"/>
                <a:ea typeface="Helvetica Neue Light" charset="0"/>
                <a:cs typeface="Helvetica Neue Light" charset="0"/>
              </a:rPr>
              <a:t>Итого: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023" y="1690688"/>
            <a:ext cx="114914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Важные вопросы:</a:t>
            </a:r>
          </a:p>
          <a:p>
            <a:pPr marL="914400" lvl="1" indent="-457200">
              <a:buFont typeface="Arial" charset="0"/>
              <a:buChar char="•"/>
            </a:pP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Нужен ли тест?</a:t>
            </a:r>
          </a:p>
          <a:p>
            <a:pPr marL="914400" lvl="1" indent="-457200">
              <a:buFont typeface="Arial" charset="0"/>
              <a:buChar char="•"/>
            </a:pP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В правильном ли месте этот тест?</a:t>
            </a:r>
          </a:p>
          <a:p>
            <a:pPr marL="914400" lvl="1" indent="-457200">
              <a:buFont typeface="Arial" charset="0"/>
              <a:buChar char="•"/>
            </a:pP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Что я хочу проверить </a:t>
            </a:r>
            <a:r>
              <a:rPr lang="mr-IN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–</a:t>
            </a: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 проверки уместны?</a:t>
            </a:r>
          </a:p>
          <a:p>
            <a:pPr marL="914400" lvl="1" indent="-457200">
              <a:buFont typeface="Arial" charset="0"/>
              <a:buChar char="•"/>
            </a:pP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В каком случае тест упадет?</a:t>
            </a:r>
          </a:p>
          <a:p>
            <a:pPr marL="914400" lvl="1" indent="-457200">
              <a:buFont typeface="Arial" charset="0"/>
              <a:buChar char="•"/>
            </a:pP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Тест ни от чего не зависит?</a:t>
            </a:r>
          </a:p>
          <a:p>
            <a:pPr marL="914400" lvl="1" indent="-457200">
              <a:buFont typeface="Arial" charset="0"/>
              <a:buChar char="•"/>
            </a:pP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Сколько должно быть проверок?</a:t>
            </a:r>
          </a:p>
          <a:p>
            <a:pPr marL="914400" lvl="1" indent="-457200">
              <a:buFont typeface="Arial" charset="0"/>
              <a:buChar char="•"/>
            </a:pPr>
            <a:endParaRPr lang="en-US" sz="3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16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Helvetica Neue Light" charset="0"/>
                <a:ea typeface="Helvetica Neue Light" charset="0"/>
                <a:cs typeface="Helvetica Neue Light" charset="0"/>
              </a:rPr>
              <a:t>Итого: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023" y="1690688"/>
            <a:ext cx="1149141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Важные вопросы:</a:t>
            </a:r>
          </a:p>
          <a:p>
            <a:pPr marL="914400" lvl="1" indent="-457200">
              <a:buFont typeface="Arial" charset="0"/>
              <a:buChar char="•"/>
            </a:pP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Нужен ли тест?</a:t>
            </a:r>
          </a:p>
          <a:p>
            <a:pPr marL="914400" lvl="1" indent="-457200">
              <a:buFont typeface="Arial" charset="0"/>
              <a:buChar char="•"/>
            </a:pP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В правильном ли месте этот тест?</a:t>
            </a:r>
          </a:p>
          <a:p>
            <a:pPr marL="914400" lvl="1" indent="-457200">
              <a:buFont typeface="Arial" charset="0"/>
              <a:buChar char="•"/>
            </a:pP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Что я хочу проверить </a:t>
            </a:r>
            <a:r>
              <a:rPr lang="mr-IN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–</a:t>
            </a: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 проверки уместны?</a:t>
            </a:r>
          </a:p>
          <a:p>
            <a:pPr marL="914400" lvl="1" indent="-457200">
              <a:buFont typeface="Arial" charset="0"/>
              <a:buChar char="•"/>
            </a:pP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В каком случае тест упадет?</a:t>
            </a:r>
          </a:p>
          <a:p>
            <a:pPr marL="914400" lvl="1" indent="-457200">
              <a:buFont typeface="Arial" charset="0"/>
              <a:buChar char="•"/>
            </a:pP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Тест ни от чего не зависит?</a:t>
            </a:r>
          </a:p>
          <a:p>
            <a:pPr marL="914400" lvl="1" indent="-457200">
              <a:buFont typeface="Arial" charset="0"/>
              <a:buChar char="•"/>
            </a:pP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Сколько должно быть проверок?</a:t>
            </a:r>
          </a:p>
          <a:p>
            <a:pPr marL="914400" lvl="1" indent="-457200">
              <a:buFont typeface="Arial" charset="0"/>
              <a:buChar char="•"/>
            </a:pPr>
            <a:r>
              <a:rPr lang="ru-RU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Я доверяю тестам?</a:t>
            </a:r>
          </a:p>
          <a:p>
            <a:pPr marL="914400" lvl="1" indent="-457200">
              <a:buFont typeface="Arial" charset="0"/>
              <a:buChar char="•"/>
            </a:pPr>
            <a:endParaRPr lang="ru-RU" sz="3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914400" lvl="1" indent="-457200">
              <a:buFont typeface="Arial" charset="0"/>
              <a:buChar char="•"/>
            </a:pPr>
            <a:endParaRPr lang="en-US" sz="3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58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3610AD-C530-4BCC-9F44-6AAECB80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Задайте вопрос.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209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A63993-B66E-4D89-B0BD-E513BA62E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192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Очень много ссылок в описании к этому занятию.</a:t>
            </a:r>
            <a:br>
              <a:rPr lang="ru-RU" sz="3000" dirty="0"/>
            </a:br>
            <a:r>
              <a:rPr lang="ru-RU" sz="3000" dirty="0"/>
              <a:t/>
            </a:r>
            <a:br>
              <a:rPr lang="ru-RU" sz="3000" dirty="0"/>
            </a:br>
            <a:r>
              <a:rPr lang="ru-RU" sz="3000" dirty="0"/>
              <a:t/>
            </a:r>
            <a:br>
              <a:rPr lang="ru-RU" sz="3000" dirty="0"/>
            </a:br>
            <a:r>
              <a:rPr lang="ru-RU" sz="3000" dirty="0"/>
              <a:t/>
            </a:r>
            <a:br>
              <a:rPr lang="ru-RU" sz="3000" dirty="0"/>
            </a:br>
            <a:r>
              <a:rPr lang="ru-RU" sz="3000" dirty="0"/>
              <a:t/>
            </a:r>
            <a:br>
              <a:rPr lang="ru-RU" sz="3000" dirty="0"/>
            </a:br>
            <a:r>
              <a:rPr lang="ru-RU" sz="3000" dirty="0"/>
              <a:t/>
            </a:r>
            <a:br>
              <a:rPr lang="ru-RU" sz="3000" dirty="0"/>
            </a:br>
            <a:r>
              <a:rPr lang="ru-RU" sz="3000" dirty="0"/>
              <a:t/>
            </a:r>
            <a:br>
              <a:rPr lang="ru-RU" sz="3000" dirty="0"/>
            </a:br>
            <a:r>
              <a:rPr lang="ru-RU" sz="3000" dirty="0"/>
              <a:t/>
            </a:r>
            <a:br>
              <a:rPr lang="ru-RU" sz="3000" dirty="0"/>
            </a:br>
            <a:r>
              <a:rPr lang="ru-RU" sz="3000" dirty="0"/>
              <a:t/>
            </a:r>
            <a:br>
              <a:rPr lang="ru-RU" sz="3000" dirty="0"/>
            </a:br>
            <a:r>
              <a:rPr lang="ru-RU" sz="3000" dirty="0"/>
              <a:t>Так нужно.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067242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20248A-355B-458A-8A68-5961F1FC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Всем спасибо.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32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Helvetica Neue Light" charset="0"/>
                <a:ea typeface="Helvetica Neue Light" charset="0"/>
                <a:cs typeface="Helvetica Neue Light" charset="0"/>
              </a:rPr>
              <a:t>Давайте договоримся.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C8AE8A2-8D25-4CAF-9158-7DFE23AD2B6D}"/>
              </a:ext>
            </a:extLst>
          </p:cNvPr>
          <p:cNvSpPr txBox="1"/>
          <p:nvPr/>
        </p:nvSpPr>
        <p:spPr>
          <a:xfrm>
            <a:off x="4215452" y="3082760"/>
            <a:ext cx="3761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rgbClr val="07BEC2"/>
              </a:buClr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Что такое качество?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51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Helvetica Neue Light" charset="0"/>
                <a:ea typeface="Helvetica Neue Light" charset="0"/>
                <a:cs typeface="Helvetica Neue Light" charset="0"/>
              </a:rPr>
              <a:t>Качес</a:t>
            </a:r>
            <a:r>
              <a:rPr lang="ru-RU" dirty="0" smtClean="0">
                <a:latin typeface="Helvetica Neue Light" charset="0"/>
                <a:ea typeface="Helvetica Neue Light" charset="0"/>
                <a:cs typeface="Helvetica Neue Light" charset="0"/>
              </a:rPr>
              <a:t>тво</a:t>
            </a:r>
            <a:r>
              <a:rPr lang="ru-RU" dirty="0" smtClean="0">
                <a:latin typeface="Helvetica Neue Light" charset="0"/>
                <a:ea typeface="Helvetica Neue Light" charset="0"/>
                <a:cs typeface="Helvetica Neue Light" charset="0"/>
              </a:rPr>
              <a:t>.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C8AE8A2-8D25-4CAF-9158-7DFE23AD2B6D}"/>
              </a:ext>
            </a:extLst>
          </p:cNvPr>
          <p:cNvSpPr txBox="1"/>
          <p:nvPr/>
        </p:nvSpPr>
        <p:spPr>
          <a:xfrm>
            <a:off x="838200" y="1690688"/>
            <a:ext cx="8454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rgbClr val="07BEC2"/>
              </a:buClr>
            </a:pP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Разница полученного результата и ожидаемого</a:t>
            </a:r>
          </a:p>
        </p:txBody>
      </p:sp>
      <p:sp>
        <p:nvSpPr>
          <p:cNvPr id="7" name="Oval 6"/>
          <p:cNvSpPr/>
          <p:nvPr/>
        </p:nvSpPr>
        <p:spPr>
          <a:xfrm>
            <a:off x="6036065" y="2358068"/>
            <a:ext cx="4352737" cy="4352737"/>
          </a:xfrm>
          <a:prstGeom prst="ellipse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52"/>
          </a:p>
        </p:txBody>
      </p:sp>
      <p:sp>
        <p:nvSpPr>
          <p:cNvPr id="8" name="Oval 7"/>
          <p:cNvSpPr/>
          <p:nvPr/>
        </p:nvSpPr>
        <p:spPr>
          <a:xfrm>
            <a:off x="7116720" y="2358068"/>
            <a:ext cx="4352737" cy="4352737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52"/>
          </a:p>
        </p:txBody>
      </p:sp>
    </p:spTree>
    <p:extLst>
      <p:ext uri="{BB962C8B-B14F-4D97-AF65-F5344CB8AC3E}">
        <p14:creationId xmlns:p14="http://schemas.microsoft.com/office/powerpoint/2010/main" val="99638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Helvetica Neue Light" charset="0"/>
                <a:ea typeface="Helvetica Neue Light" charset="0"/>
                <a:cs typeface="Helvetica Neue Light" charset="0"/>
              </a:rPr>
              <a:t>Зачем тестировать?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37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Helvetica Neue Light" charset="0"/>
                <a:ea typeface="Helvetica Neue Light" charset="0"/>
                <a:cs typeface="Helvetica Neue Light" charset="0"/>
              </a:rPr>
              <a:t>Зачем тестировать?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3294256"/>
            <a:ext cx="107078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Clr>
                <a:srgbClr val="07BEC2"/>
              </a:buClr>
            </a:pP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Стоимость дефекта растет вместе со временем обнаружения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196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Helvetica Neue Light" charset="0"/>
                <a:ea typeface="Helvetica Neue Light" charset="0"/>
                <a:cs typeface="Helvetica Neue Light" charset="0"/>
              </a:rPr>
              <a:t>Зачем тестировать?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B6AD67A3-C22D-4ECC-800A-9E9C7B0AEEB7}"/>
              </a:ext>
            </a:extLst>
          </p:cNvPr>
          <p:cNvCxnSpPr/>
          <p:nvPr/>
        </p:nvCxnSpPr>
        <p:spPr>
          <a:xfrm flipV="1">
            <a:off x="573291" y="6162139"/>
            <a:ext cx="10748480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FFCD1415-5978-49F4-8DFE-711DAF97779F}"/>
              </a:ext>
            </a:extLst>
          </p:cNvPr>
          <p:cNvCxnSpPr>
            <a:cxnSpLocks/>
          </p:cNvCxnSpPr>
          <p:nvPr/>
        </p:nvCxnSpPr>
        <p:spPr>
          <a:xfrm>
            <a:off x="10769787" y="2432139"/>
            <a:ext cx="59380" cy="35402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5229DCF-AFE4-4899-ACB9-18CD7BD52D5B}"/>
              </a:ext>
            </a:extLst>
          </p:cNvPr>
          <p:cNvSpPr txBox="1"/>
          <p:nvPr/>
        </p:nvSpPr>
        <p:spPr>
          <a:xfrm>
            <a:off x="10626048" y="6223276"/>
            <a:ext cx="1391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venir Next" charset="0"/>
                <a:ea typeface="Avenir Next" charset="0"/>
                <a:cs typeface="Avenir Next" charset="0"/>
              </a:rPr>
              <a:t>Время</a:t>
            </a:r>
            <a:endParaRPr lang="en-US" sz="28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68A15E6-DBE1-43A8-88BB-A38D4DFF1807}"/>
              </a:ext>
            </a:extLst>
          </p:cNvPr>
          <p:cNvSpPr txBox="1"/>
          <p:nvPr/>
        </p:nvSpPr>
        <p:spPr>
          <a:xfrm>
            <a:off x="9224422" y="1728217"/>
            <a:ext cx="3090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venir Next" charset="0"/>
                <a:ea typeface="Avenir Next" charset="0"/>
                <a:cs typeface="Avenir Next" charset="0"/>
              </a:rPr>
              <a:t>Отзыв 6 000 000 автомобилей</a:t>
            </a:r>
            <a:endParaRPr lang="en-US" sz="2000" dirty="0"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63AB3A34-011D-480E-A437-4E4E62514819}"/>
              </a:ext>
            </a:extLst>
          </p:cNvPr>
          <p:cNvCxnSpPr>
            <a:cxnSpLocks/>
          </p:cNvCxnSpPr>
          <p:nvPr/>
        </p:nvCxnSpPr>
        <p:spPr>
          <a:xfrm flipH="1" flipV="1">
            <a:off x="573291" y="2388358"/>
            <a:ext cx="16059" cy="37737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545BACA-81CA-43E3-A9C1-EE0C0914E856}"/>
              </a:ext>
            </a:extLst>
          </p:cNvPr>
          <p:cNvSpPr txBox="1"/>
          <p:nvPr/>
        </p:nvSpPr>
        <p:spPr>
          <a:xfrm>
            <a:off x="-66804" y="1676090"/>
            <a:ext cx="1635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venir Next" charset="0"/>
                <a:ea typeface="Avenir Next" charset="0"/>
                <a:cs typeface="Avenir Next" charset="0"/>
              </a:rPr>
              <a:t>Деньги</a:t>
            </a:r>
            <a:endParaRPr lang="en-US" sz="2800" dirty="0"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E4B7A3D2-5A71-4067-8232-08949588F7EF}"/>
              </a:ext>
            </a:extLst>
          </p:cNvPr>
          <p:cNvCxnSpPr>
            <a:cxnSpLocks/>
          </p:cNvCxnSpPr>
          <p:nvPr/>
        </p:nvCxnSpPr>
        <p:spPr>
          <a:xfrm flipH="1">
            <a:off x="8580502" y="3030286"/>
            <a:ext cx="10258" cy="29421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B4361D0-B5BB-4F5E-9F0F-C87AD61F8588}"/>
              </a:ext>
            </a:extLst>
          </p:cNvPr>
          <p:cNvSpPr txBox="1"/>
          <p:nvPr/>
        </p:nvSpPr>
        <p:spPr>
          <a:xfrm>
            <a:off x="7187831" y="2322399"/>
            <a:ext cx="2620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venir Next" charset="0"/>
                <a:ea typeface="Avenir Next" charset="0"/>
                <a:cs typeface="Avenir Next" charset="0"/>
              </a:rPr>
              <a:t>Тестирование прототипа</a:t>
            </a:r>
            <a:endParaRPr lang="en-US" sz="2000" dirty="0"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FF4BE7C8-9B9B-4346-A2C9-0040B8A7FE4F}"/>
              </a:ext>
            </a:extLst>
          </p:cNvPr>
          <p:cNvCxnSpPr>
            <a:cxnSpLocks/>
          </p:cNvCxnSpPr>
          <p:nvPr/>
        </p:nvCxnSpPr>
        <p:spPr>
          <a:xfrm>
            <a:off x="6193098" y="4045950"/>
            <a:ext cx="0" cy="1926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9B71241-4CC2-4EA6-8942-D176522AC529}"/>
              </a:ext>
            </a:extLst>
          </p:cNvPr>
          <p:cNvSpPr txBox="1"/>
          <p:nvPr/>
        </p:nvSpPr>
        <p:spPr>
          <a:xfrm>
            <a:off x="4992737" y="3030286"/>
            <a:ext cx="23940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venir Next" charset="0"/>
                <a:ea typeface="Avenir Next" charset="0"/>
                <a:cs typeface="Avenir Next" charset="0"/>
              </a:rPr>
              <a:t>Интеграция системы в автомобиль</a:t>
            </a:r>
            <a:endParaRPr lang="en-US" sz="2000" dirty="0"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886B0D98-6C23-4527-A8E5-126003AA5741}"/>
              </a:ext>
            </a:extLst>
          </p:cNvPr>
          <p:cNvCxnSpPr>
            <a:cxnSpLocks/>
          </p:cNvCxnSpPr>
          <p:nvPr/>
        </p:nvCxnSpPr>
        <p:spPr>
          <a:xfrm>
            <a:off x="4103141" y="4844955"/>
            <a:ext cx="4685" cy="11013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63BDCD63-D4D1-4B30-B519-1857F871AC22}"/>
              </a:ext>
            </a:extLst>
          </p:cNvPr>
          <p:cNvCxnSpPr>
            <a:cxnSpLocks/>
          </p:cNvCxnSpPr>
          <p:nvPr/>
        </p:nvCxnSpPr>
        <p:spPr>
          <a:xfrm>
            <a:off x="2017868" y="5515547"/>
            <a:ext cx="0" cy="430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C73B7F1-5EA8-4000-B3A6-AE43B5308DBC}"/>
              </a:ext>
            </a:extLst>
          </p:cNvPr>
          <p:cNvSpPr txBox="1"/>
          <p:nvPr/>
        </p:nvSpPr>
        <p:spPr>
          <a:xfrm>
            <a:off x="487384" y="4712802"/>
            <a:ext cx="3060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venir Next" charset="0"/>
                <a:ea typeface="Avenir Next" charset="0"/>
                <a:cs typeface="Avenir Next" charset="0"/>
              </a:rPr>
              <a:t>Проектирование системы безопасности</a:t>
            </a:r>
            <a:endParaRPr lang="en-US" sz="20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D8CF982-753E-414E-82D1-40EEFE04921D}"/>
              </a:ext>
            </a:extLst>
          </p:cNvPr>
          <p:cNvSpPr txBox="1"/>
          <p:nvPr/>
        </p:nvSpPr>
        <p:spPr>
          <a:xfrm>
            <a:off x="2956821" y="3799513"/>
            <a:ext cx="2292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venir Next" charset="0"/>
                <a:ea typeface="Avenir Next" charset="0"/>
                <a:cs typeface="Avenir Next" charset="0"/>
              </a:rPr>
              <a:t>Тестирование системы безопасности</a:t>
            </a:r>
            <a:endParaRPr lang="en-US" sz="2000" dirty="0"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99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644</Words>
  <Application>Microsoft Macintosh PowerPoint</Application>
  <PresentationFormat>Widescreen</PresentationFormat>
  <Paragraphs>124</Paragraphs>
  <Slides>49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Avenir Next</vt:lpstr>
      <vt:lpstr>Avenir Next Cyr</vt:lpstr>
      <vt:lpstr>Calibri Light</vt:lpstr>
      <vt:lpstr>Helvetica Neue Light</vt:lpstr>
      <vt:lpstr>Arial</vt:lpstr>
      <vt:lpstr>Calibri</vt:lpstr>
      <vt:lpstr>Helvetica Neue</vt:lpstr>
      <vt:lpstr>Roboto</vt:lpstr>
      <vt:lpstr>Office Theme</vt:lpstr>
      <vt:lpstr>1_Office Theme</vt:lpstr>
      <vt:lpstr>PowerPoint Presentation</vt:lpstr>
      <vt:lpstr>Проверим звук.</vt:lpstr>
      <vt:lpstr>PowerPoint Presentation</vt:lpstr>
      <vt:lpstr>Зачем это занятие?</vt:lpstr>
      <vt:lpstr>Давайте договоримся.</vt:lpstr>
      <vt:lpstr>Качество.</vt:lpstr>
      <vt:lpstr>Зачем тестировать?</vt:lpstr>
      <vt:lpstr>Зачем тестировать?</vt:lpstr>
      <vt:lpstr>Зачем тестировать?</vt:lpstr>
      <vt:lpstr>Зачем тестировать?</vt:lpstr>
      <vt:lpstr>Вывод: мы хотим получить обратную связь  как можно раньше.</vt:lpstr>
      <vt:lpstr>PowerPoint Presentation</vt:lpstr>
      <vt:lpstr>Важный вопрос №1: этот тест на своем месте?</vt:lpstr>
      <vt:lpstr>Вопрос в зал: сколько должно быть проверок в одном тесте? Почему?</vt:lpstr>
      <vt:lpstr>Мой ответ – зависит от: </vt:lpstr>
      <vt:lpstr>Важный вопрос №2: что я проверяю?</vt:lpstr>
      <vt:lpstr>Важный вопрос №0: тест вообще нужен?</vt:lpstr>
      <vt:lpstr>Важный вопрос №3: в каком случае этот тест упадет?</vt:lpstr>
      <vt:lpstr>PowerPoint Presentation</vt:lpstr>
      <vt:lpstr>PowerPoint Presentation</vt:lpstr>
      <vt:lpstr>Важный вопрос №4: от чего этот тест зависит?</vt:lpstr>
      <vt:lpstr>PowerPoint Presentation</vt:lpstr>
      <vt:lpstr>Тесты не должны зависеть друг от друга. Минимум, по трем причинам.</vt:lpstr>
      <vt:lpstr>Важный вопрос №5: от чего еще зависит тест?</vt:lpstr>
      <vt:lpstr> @Test   public void deleteUser() {   userService.delete(17L);   assertFalse(userRepository.contains(17L));   }</vt:lpstr>
      <vt:lpstr>Важный вопрос №6: я пойму, что здесь происходит, когда буду читать тест через месяц?</vt:lpstr>
      <vt:lpstr>Важный вопрос №7: а у меня здесь точно один тест?</vt:lpstr>
      <vt:lpstr>  @Test   public void checkCategorySize() {  if(resultList.contains("Обувь")){      assertThat(resultList.getCategoty("Обувь").size() &gt; 0);  } else {      assertThat(resultList.getCategoty("Куртки").size() &gt; 0);  }   }</vt:lpstr>
      <vt:lpstr>Самый главный вопрос: я доверяю тестам?</vt:lpstr>
      <vt:lpstr>На обсуждение: у меня 500 тестов? Что мне нужно, чтобы я доверял тестам? Что заставит меня усомниться?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Итого:</vt:lpstr>
      <vt:lpstr>Итого:</vt:lpstr>
      <vt:lpstr>Итого:</vt:lpstr>
      <vt:lpstr>Итого:</vt:lpstr>
      <vt:lpstr>Итого:</vt:lpstr>
      <vt:lpstr>Итого:</vt:lpstr>
      <vt:lpstr>Итого:</vt:lpstr>
      <vt:lpstr>Итого:</vt:lpstr>
      <vt:lpstr>Задайте вопрос.</vt:lpstr>
      <vt:lpstr>Очень много ссылок в описании к этому занятию.         Так нужно.</vt:lpstr>
      <vt:lpstr>Всем спасибо.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Eremin, Dmitry</dc:creator>
  <cp:lastModifiedBy>Microsoft Office User</cp:lastModifiedBy>
  <cp:revision>9</cp:revision>
  <dcterms:created xsi:type="dcterms:W3CDTF">2019-05-28T12:54:44Z</dcterms:created>
  <dcterms:modified xsi:type="dcterms:W3CDTF">2019-12-23T15:55:50Z</dcterms:modified>
</cp:coreProperties>
</file>