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Air-speed Velocity of Unladen Swallows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foobar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r>
              <a:t>Use _TextFrame.text for first bullet</a:t>
            </a:r>
          </a:p>
          <a:p>
            <a:r>
              <a:t>Use _TextFrame.add_paragraph() for subsequent bullets</a:t>
            </a:r>
          </a:p>
          <a:p>
            <a:r>
              <a:t>test1</a:t>
            </a:r>
            <a:br/>
            <a:r>
              <a:t>test2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