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 showGuides="1">
      <p:cViewPr varScale="1">
        <p:scale>
          <a:sx n="59" d="100"/>
          <a:sy n="59" d="100"/>
        </p:scale>
        <p:origin x="75" y="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8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The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9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6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7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4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Title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</a:t>
            </a:r>
          </a:p>
          <a:p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나눔스퀘어라운드 Bold</vt:lpstr>
      <vt:lpstr>맑은 고딕</vt:lpstr>
      <vt:lpstr>Arial</vt:lpstr>
      <vt:lpstr>Office 테마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대길교회</dc:creator>
  <cp:lastModifiedBy>규현 전</cp:lastModifiedBy>
  <cp:revision>24</cp:revision>
  <dcterms:created xsi:type="dcterms:W3CDTF">2024-01-28T03:45:03Z</dcterms:created>
  <dcterms:modified xsi:type="dcterms:W3CDTF">2024-10-05T23:16:35Z</dcterms:modified>
</cp:coreProperties>
</file>