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8" r:id="rId9"/>
    <p:sldId id="2447" r:id="rId10"/>
    <p:sldId id="2451" r:id="rId11"/>
    <p:sldId id="2449" r:id="rId12"/>
    <p:sldId id="2450" r:id="rId13"/>
    <p:sldId id="257" r:id="rId14"/>
    <p:sldId id="2454" r:id="rId15"/>
    <p:sldId id="2452" r:id="rId16"/>
    <p:sldId id="2453" r:id="rId17"/>
    <p:sldId id="2455" r:id="rId18"/>
    <p:sldId id="24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39" autoAdjust="0"/>
    <p:restoredTop sz="86339" autoAdjust="0"/>
  </p:normalViewPr>
  <p:slideViewPr>
    <p:cSldViewPr snapToGrid="0" showGuides="1">
      <p:cViewPr varScale="1">
        <p:scale>
          <a:sx n="54" d="100"/>
          <a:sy n="54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앞에 빨리 나갑시다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듣기도 하고 생각하니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이치시로다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25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45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7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7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바다 같은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바다 같은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4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바다 같은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샘솟는 기쁨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샘솟는 기쁨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1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강 같은 평화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샘솟는 기쁨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찾는 구주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곧 오라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5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94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오라 하시는 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기쁘게 듣고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순종하세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8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구주를 믿기 지체 말고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속속히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나가세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8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죄악 벗은 우리 영혼은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기뻐 뛰며 주를 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 주 예수를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섬기리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갈 길을 밝히 보이시니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오늘 여기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계시오니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다와서 주의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말씀듣세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74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198</Words>
  <Application>Microsoft Office PowerPoint</Application>
  <PresentationFormat>와이드스크린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Yoon 러브레터 Medium_TT</vt:lpstr>
      <vt:lpstr>나눔스퀘어라운드 Bold</vt:lpstr>
      <vt:lpstr>맑은 고딕</vt:lpstr>
      <vt:lpstr>Arial</vt:lpstr>
      <vt:lpstr>Office 테마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갈 길을 밝히 보이시니</vt:lpstr>
      <vt:lpstr>내게 강 같은 평화 </vt:lpstr>
      <vt:lpstr>내게 강 같은 평화 </vt:lpstr>
      <vt:lpstr>내게 강 같은 평화 </vt:lpstr>
      <vt:lpstr>내게 강 같은 평화 </vt:lpstr>
      <vt:lpstr>내게 강 같은 평화 </vt:lpstr>
      <vt:lpstr>내게 강 같은 평화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9</cp:revision>
  <dcterms:created xsi:type="dcterms:W3CDTF">2024-01-28T03:45:03Z</dcterms:created>
  <dcterms:modified xsi:type="dcterms:W3CDTF">2024-02-10T15:31:36Z</dcterms:modified>
</cp:coreProperties>
</file>