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440" r:id="rId3"/>
    <p:sldId id="2441" r:id="rId4"/>
    <p:sldId id="2442" r:id="rId5"/>
    <p:sldId id="2443" r:id="rId6"/>
    <p:sldId id="2444" r:id="rId7"/>
    <p:sldId id="2445" r:id="rId8"/>
    <p:sldId id="2446" r:id="rId9"/>
    <p:sldId id="2448" r:id="rId10"/>
    <p:sldId id="2447" r:id="rId11"/>
    <p:sldId id="2451" r:id="rId12"/>
    <p:sldId id="2449" r:id="rId13"/>
    <p:sldId id="245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70665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2/11/2024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2/11/2024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2/11/2024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3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2/11/2024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5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2/11/2024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1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2/11/2024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5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2/11/2024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0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2/11/2024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0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2/11/2024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5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2/11/2024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7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2/11/2024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0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2/11/2024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앞에 빨리 나갑시다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듣기도 하고 생각하니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진리시로다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25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죄악 벗은 우리 영혼은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기뻐 뛰며 주를 보겠네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45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하늘에 계신 주 예수를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섬기리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47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우리를 찾는 구주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곧 오라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5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죄악 벗은 우리 영혼은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기뻐 뛰며 주를 보겠네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22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하늘에 계신 주 예수를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섬기리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94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우리를 오라 하시는 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기쁘게 듣고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순종하세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82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구주를 믿기 지체 말고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속속히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나가세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83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죄악 벗은 우리 영혼은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기뻐 뛰며 주를 보겠네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1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하늘에 계신 주 예수를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섬기리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8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오늘 여기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계시오니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다와서 주의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말씀듣세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74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132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규현 전</cp:lastModifiedBy>
  <cp:revision>13</cp:revision>
  <dcterms:created xsi:type="dcterms:W3CDTF">2021-10-01T07:51:06Z</dcterms:created>
  <dcterms:modified xsi:type="dcterms:W3CDTF">2024-02-10T15:27:56Z</dcterms:modified>
</cp:coreProperties>
</file>