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537" r:id="rId3"/>
    <p:sldId id="4172" r:id="rId4"/>
    <p:sldId id="4173" r:id="rId5"/>
    <p:sldId id="4174" r:id="rId6"/>
    <p:sldId id="4175" r:id="rId7"/>
    <p:sldId id="4176" r:id="rId8"/>
    <p:sldId id="4177" r:id="rId9"/>
    <p:sldId id="4178" r:id="rId10"/>
    <p:sldId id="418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여호와를 즐거이 불러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기쁨으로 주께 나아가리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754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 하나님 난 주의 백성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기르시는 양이라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91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여호와를 즐거이 불러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기쁨으로 주께 나아가리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148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여호와 하나님 난 주의 백성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기르시는 양이라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179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 주를 높이며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문에 들어가서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34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찬송함으로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이름을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송축할지어다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419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 주를 높이며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문에 들어가서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6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찬송함으로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이름을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송축할지어다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526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감사함으로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선함과 인자하심이 영원하고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성실하심이 대대에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미치리로다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4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감사함으로</vt:lpstr>
      <vt:lpstr>감사함으로</vt:lpstr>
      <vt:lpstr>감사함으로</vt:lpstr>
      <vt:lpstr>감사함으로</vt:lpstr>
      <vt:lpstr>감사함으로</vt:lpstr>
      <vt:lpstr>감사함으로</vt:lpstr>
      <vt:lpstr>감사함으로</vt:lpstr>
      <vt:lpstr>감사함으로</vt:lpstr>
      <vt:lpstr>감사함으로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</cp:revision>
  <dcterms:created xsi:type="dcterms:W3CDTF">2021-10-01T07:51:06Z</dcterms:created>
  <dcterms:modified xsi:type="dcterms:W3CDTF">2021-10-01T08:15:36Z</dcterms:modified>
</cp:coreProperties>
</file>