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4201" r:id="rId5"/>
    <p:sldId id="4202" r:id="rId6"/>
    <p:sldId id="420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92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79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75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23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28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28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06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43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34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96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21999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805928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2454065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02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표현 못해도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표현 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고백 못해도 나 고백하리라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알 수 없어도 나 알아가리라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닮지 못해도 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닮아가리라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0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 아름다운지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 날 부요케 하는지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13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 크고 놀라운지를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얼마나 나를 감격하게 하는지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58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그 사랑 얼마나</vt:lpstr>
      <vt:lpstr>그 사랑 얼마나</vt:lpstr>
      <vt:lpstr>그 사랑 얼마나</vt:lpstr>
      <vt:lpstr>그 사랑 얼마나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9</cp:revision>
  <dcterms:created xsi:type="dcterms:W3CDTF">2021-10-01T07:51:06Z</dcterms:created>
  <dcterms:modified xsi:type="dcterms:W3CDTF">2021-10-01T08:17:24Z</dcterms:modified>
</cp:coreProperties>
</file>