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440" r:id="rId3"/>
    <p:sldId id="2905" r:id="rId4"/>
    <p:sldId id="2906" r:id="rId5"/>
    <p:sldId id="2907" r:id="rId6"/>
    <p:sldId id="2908" r:id="rId7"/>
    <p:sldId id="2909" r:id="rId8"/>
    <p:sldId id="291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70665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730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5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1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5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0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0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5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7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0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5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아버지 사랑 내가 노래해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아버지 은혜 내가 노래해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변함 없으신 거짓 없으신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성실하신 그 사랑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9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상한 갈대 꺾지 않으시는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꺼져가는 등불 끄지 않는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8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변함 없으신 거짓 없으신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성실하신 그 사랑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33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날 위해 죽으신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 위해 다시 사신 예수 그리스도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10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오실 그 사랑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죽음도 생명도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천사도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하늘의 어떤 권세도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65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끊을 수 없는 영원한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예수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72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그 사랑</vt:lpstr>
      <vt:lpstr>그 사랑</vt:lpstr>
      <vt:lpstr>그 사랑</vt:lpstr>
      <vt:lpstr>그 사랑</vt:lpstr>
      <vt:lpstr>그 사랑</vt:lpstr>
      <vt:lpstr>그 사랑</vt:lpstr>
      <vt:lpstr>그 사랑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9</cp:revision>
  <dcterms:created xsi:type="dcterms:W3CDTF">2021-10-01T07:51:06Z</dcterms:created>
  <dcterms:modified xsi:type="dcterms:W3CDTF">2021-10-01T08:06:40Z</dcterms:modified>
</cp:coreProperties>
</file>