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4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howGuides="1">
      <p:cViewPr varScale="1">
        <p:scale>
          <a:sx n="62" d="100"/>
          <a:sy n="62" d="100"/>
        </p:scale>
        <p:origin x="84" y="17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얘기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들어봤니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얘기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들어봤니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우릴 위해 구주가 </a:t>
            </a:r>
            <a:r>
              <a:rPr lang="ko-KR" altLang="en-US" dirty="0" err="1"/>
              <a:t>나셨대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62F3C-59D2-1DA0-844D-0EFB7BFE8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E127-89EF-FF32-EEDE-8B31A0E6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얘기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들어봤니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73C06-139D-5AB7-B7E0-69F7CD0AF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베들레헴 작은 마구간에서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오늘 </a:t>
            </a:r>
            <a:r>
              <a:rPr lang="ko-KR" altLang="en-US" dirty="0" err="1"/>
              <a:t>태어나셨대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66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8949E-A18C-87B7-87AA-BD76CAFEB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2A92-1ABB-F28D-9471-6753D641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얘기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들어봤니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E8234-2517-6119-8A18-FCC245BB9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아주 오래전부터 예언되었던 그 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오늘 바로 이뤄진 거야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93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C4082-66BA-64D4-313B-E21BF1CE3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31D2-F66C-EED9-AD52-956DAD98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얘기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들어봤니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7E16-71BC-A110-AC41-F59987FF3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얘기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들어봤니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우릴 위해 구주가 </a:t>
            </a:r>
            <a:r>
              <a:rPr lang="ko-KR" altLang="en-US" dirty="0" err="1"/>
              <a:t>나셨대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21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8378D-F175-62E1-0896-F971B4AC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6B55-3A63-56CD-D977-B330E048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얘기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들어봤니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7B50F-DFE5-83DF-18D6-061D87478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베들레헴 작은 마구간에서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오늘 </a:t>
            </a:r>
            <a:r>
              <a:rPr lang="ko-KR" altLang="en-US" dirty="0" err="1"/>
              <a:t>태어나셨대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96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7A258-B7C7-81C1-7F44-82B42CD9F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53CC-E7CD-F6F9-286B-93AF05E9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얘기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들어봤니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0A8C4-F93F-A0C0-C0B7-6A2AE9851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우릴 죄악 가운데 버려둘 수 없어서</a:t>
            </a:r>
            <a:endParaRPr lang="en-US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하나님의 사랑이 여기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내려오셨대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81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CD3A3-6ED9-2D95-C368-BBE580BAA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E12A-D25A-5CEE-77DA-4A9CC087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얘기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들어봤니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7CCC8-C7D9-D458-415B-1409F0822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하늘에는 영광이요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땅에는 평화로다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17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E142-F686-8756-9A2E-6DC6314C3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33E8-3C20-E271-7BC6-A4AD42A9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얘기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들어봤니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38EE2-523B-3CDF-0688-A4E16764F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사람 기뻐할 큰 기쁨의 소식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 얘기 </a:t>
            </a:r>
            <a:r>
              <a:rPr lang="ko-KR" altLang="en-US" dirty="0" err="1"/>
              <a:t>들어봤니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26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80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나눔스퀘어라운드 Bold</vt:lpstr>
      <vt:lpstr>맑은 고딕</vt:lpstr>
      <vt:lpstr>Arial</vt:lpstr>
      <vt:lpstr>Office 테마</vt:lpstr>
      <vt:lpstr>그 얘기 들어봤니</vt:lpstr>
      <vt:lpstr>그 얘기 들어봤니</vt:lpstr>
      <vt:lpstr>그 얘기 들어봤니</vt:lpstr>
      <vt:lpstr>그 얘기 들어봤니</vt:lpstr>
      <vt:lpstr>그 얘기 들어봤니</vt:lpstr>
      <vt:lpstr>그 얘기 들어봤니</vt:lpstr>
      <vt:lpstr>그 얘기 들어봤니</vt:lpstr>
      <vt:lpstr>그 얘기 들어봤니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26</cp:revision>
  <dcterms:created xsi:type="dcterms:W3CDTF">2024-01-28T03:45:03Z</dcterms:created>
  <dcterms:modified xsi:type="dcterms:W3CDTF">2024-12-21T18:20:23Z</dcterms:modified>
</cp:coreProperties>
</file>