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4" r:id="rId5"/>
    <p:sldId id="244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그리운 예루살렘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파란 하늘 햇살 가득 아버지 사랑이</a:t>
            </a:r>
            <a:endParaRPr lang="en-US" dirty="0"/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 err="1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샬롬의</a:t>
            </a: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문을 여시네</a:t>
            </a:r>
            <a:endParaRPr lang="ko-KR" altLang="ko-KR" dirty="0">
              <a:effectLst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그리운 예루살렘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저 광야 넘어 다시 약속의 땅으로</a:t>
            </a:r>
            <a:endParaRPr lang="ko-KR" altLang="ko-KR" dirty="0">
              <a:effectLst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산 소망 우리게 주시네</a:t>
            </a:r>
            <a:endParaRPr lang="ko-KR" altLang="ko-KR" dirty="0">
              <a:effectLst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57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그리운 예루살렘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사랑을 모아 온 마음 가득 모아서</a:t>
            </a:r>
            <a:endParaRPr lang="en-US" dirty="0"/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천국의 주 이름 누리며 살겠네</a:t>
            </a:r>
            <a:endParaRPr lang="ko-KR" altLang="ko-KR" dirty="0">
              <a:effectLst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14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그리운 예루살렘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그리운 예루살렘 따스한 시온 성 위에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구름 두시고 우리를 보호하신 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35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그리운 예루살렘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예루살렘 주께서 맘에 두셨네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죄와 어둠 가시고 온 땅이 밝게 빛나네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5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Bold</vt:lpstr>
      <vt:lpstr>맑은 고딕</vt:lpstr>
      <vt:lpstr>Arial</vt:lpstr>
      <vt:lpstr>Office 테마</vt:lpstr>
      <vt:lpstr>그리운 예루살렘</vt:lpstr>
      <vt:lpstr>그리운 예루살렘</vt:lpstr>
      <vt:lpstr>그리운 예루살렘</vt:lpstr>
      <vt:lpstr>그리운 예루살렘</vt:lpstr>
      <vt:lpstr>그리운 예루살렘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27</cp:revision>
  <dcterms:created xsi:type="dcterms:W3CDTF">2024-01-28T03:45:03Z</dcterms:created>
  <dcterms:modified xsi:type="dcterms:W3CDTF">2024-10-20T00:05:53Z</dcterms:modified>
</cp:coreProperties>
</file>