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410" autoAdjust="0"/>
  </p:normalViewPr>
  <p:slideViewPr>
    <p:cSldViewPr snapToGrid="0" showGuides="1">
      <p:cViewPr varScale="1">
        <p:scale>
          <a:sx n="81" d="100"/>
          <a:sy n="81" d="100"/>
        </p:scale>
        <p:origin x="65" y="2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기쁜날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기쁜 날 좋은 날 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우리에게 </a:t>
            </a:r>
            <a:r>
              <a:rPr lang="en-US" altLang="ko-KR" dirty="0"/>
              <a:t>OO</a:t>
            </a:r>
            <a:r>
              <a:rPr lang="ko-KR" altLang="en-US" dirty="0"/>
              <a:t>이를 보내주신 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기쁜날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축하해요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축하해요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축하해요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만남을 축하해요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8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나눔스퀘어라운드 Bold</vt:lpstr>
      <vt:lpstr>맑은 고딕</vt:lpstr>
      <vt:lpstr>Arial</vt:lpstr>
      <vt:lpstr>Office 테마</vt:lpstr>
      <vt:lpstr>기쁜날</vt:lpstr>
      <vt:lpstr>기쁜날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22</cp:revision>
  <dcterms:created xsi:type="dcterms:W3CDTF">2024-01-28T03:45:03Z</dcterms:created>
  <dcterms:modified xsi:type="dcterms:W3CDTF">2024-10-05T23:11:31Z</dcterms:modified>
</cp:coreProperties>
</file>