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73" autoAdjust="0"/>
    <p:restoredTop sz="86415" autoAdjust="0"/>
  </p:normalViewPr>
  <p:slideViewPr>
    <p:cSldViewPr snapToGrid="0" showGuides="1">
      <p:cViewPr varScale="1">
        <p:scale>
          <a:sx n="62" d="100"/>
          <a:sy n="62" d="100"/>
        </p:scale>
        <p:origin x="72" y="522"/>
      </p:cViewPr>
      <p:guideLst/>
    </p:cSldViewPr>
  </p:slideViewPr>
  <p:outlineViewPr>
    <p:cViewPr>
      <p:scale>
        <a:sx n="25" d="100"/>
        <a:sy n="25" d="100"/>
      </p:scale>
      <p:origin x="0" y="-66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04161-08B1-4C9D-81EB-97AE02F55969}" type="datetimeFigureOut">
              <a:rPr lang="ko-KR" altLang="en-US" smtClean="0"/>
              <a:t>2024-02-04-Sun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37579-94ED-4C7E-AB1C-A07C946794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61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04161-08B1-4C9D-81EB-97AE02F55969}" type="datetimeFigureOut">
              <a:rPr lang="ko-KR" altLang="en-US" smtClean="0"/>
              <a:t>2024-02-04-Sun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37579-94ED-4C7E-AB1C-A07C946794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149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04161-08B1-4C9D-81EB-97AE02F55969}" type="datetimeFigureOut">
              <a:rPr lang="ko-KR" altLang="en-US" smtClean="0"/>
              <a:t>2024-02-04-Sun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37579-94ED-4C7E-AB1C-A07C946794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0200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s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-3355" y="2"/>
            <a:ext cx="12192000" cy="400111"/>
          </a:xfrm>
        </p:spPr>
        <p:txBody>
          <a:bodyPr anchor="t"/>
          <a:lstStyle>
            <a:lvl1pPr algn="l">
              <a:defRPr sz="2000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-6710" y="1"/>
            <a:ext cx="12195355" cy="4736479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ctr">
              <a:buNone/>
              <a:defRPr sz="5151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  <a:lvl2pPr marL="457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713584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04161-08B1-4C9D-81EB-97AE02F55969}" type="datetimeFigureOut">
              <a:rPr lang="ko-KR" altLang="en-US" smtClean="0"/>
              <a:t>2024-02-04-Sun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37579-94ED-4C7E-AB1C-A07C946794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1555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04161-08B1-4C9D-81EB-97AE02F55969}" type="datetimeFigureOut">
              <a:rPr lang="ko-KR" altLang="en-US" smtClean="0"/>
              <a:t>2024-02-04-Sun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37579-94ED-4C7E-AB1C-A07C946794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3660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04161-08B1-4C9D-81EB-97AE02F55969}" type="datetimeFigureOut">
              <a:rPr lang="ko-KR" altLang="en-US" smtClean="0"/>
              <a:t>2024-02-04-Sun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37579-94ED-4C7E-AB1C-A07C946794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351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04161-08B1-4C9D-81EB-97AE02F55969}" type="datetimeFigureOut">
              <a:rPr lang="ko-KR" altLang="en-US" smtClean="0"/>
              <a:t>2024-02-04-Sun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37579-94ED-4C7E-AB1C-A07C946794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6895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04161-08B1-4C9D-81EB-97AE02F55969}" type="datetimeFigureOut">
              <a:rPr lang="ko-KR" altLang="en-US" smtClean="0"/>
              <a:t>2024-02-04-Sun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37579-94ED-4C7E-AB1C-A07C946794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239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04161-08B1-4C9D-81EB-97AE02F55969}" type="datetimeFigureOut">
              <a:rPr lang="ko-KR" altLang="en-US" smtClean="0"/>
              <a:t>2024-02-04-Sun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37579-94ED-4C7E-AB1C-A07C946794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276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04161-08B1-4C9D-81EB-97AE02F55969}" type="datetimeFigureOut">
              <a:rPr lang="ko-KR" altLang="en-US" smtClean="0"/>
              <a:t>2024-02-04-Sun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37579-94ED-4C7E-AB1C-A07C946794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3613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04161-08B1-4C9D-81EB-97AE02F55969}" type="datetimeFigureOut">
              <a:rPr lang="ko-KR" altLang="en-US" smtClean="0"/>
              <a:t>2024-02-04-Sun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37579-94ED-4C7E-AB1C-A07C946794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281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04161-08B1-4C9D-81EB-97AE02F55969}" type="datetimeFigureOut">
              <a:rPr lang="ko-KR" altLang="en-US" smtClean="0"/>
              <a:t>2024-02-04-Sun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37579-94ED-4C7E-AB1C-A07C946794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1957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꽃들도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이곳에 생명 샘 </a:t>
            </a: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솟아나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눈물 </a:t>
            </a: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골짝 지나갈 </a:t>
            </a: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때에</a:t>
            </a:r>
            <a:endParaRPr lang="en-US" altLang="ko-KR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8628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꽃들도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머잖아 열매 </a:t>
            </a: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맺히고</a:t>
            </a:r>
            <a:endParaRPr lang="en-US" altLang="ko-KR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웃음소리 </a:t>
            </a:r>
            <a:r>
              <a:rPr lang="ko-KR" altLang="en-US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넘쳐나리라</a:t>
            </a:r>
            <a:endParaRPr lang="en-US" altLang="ko-KR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2131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꽃들도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꽃들도 구름도 바람도 넓은 </a:t>
            </a: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바다도</a:t>
            </a:r>
            <a:endParaRPr lang="en-US" altLang="ko-KR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찬양하라 </a:t>
            </a:r>
            <a:r>
              <a:rPr lang="ko-KR" altLang="en-US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찬양하라</a:t>
            </a: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예수를</a:t>
            </a:r>
            <a:endParaRPr lang="en-US" altLang="ko-KR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5917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꽃들도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하늘을 울리며 노래해 나의 영혼아</a:t>
            </a:r>
            <a:endParaRPr lang="en-US" altLang="ko-KR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은혜의 주 은혜의 주 은혜의 주</a:t>
            </a:r>
            <a:endParaRPr lang="en-US" altLang="ko-KR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5846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꽃들도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그날에 하늘이 </a:t>
            </a: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열리고</a:t>
            </a:r>
            <a:endParaRPr lang="en-US" altLang="ko-KR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모든 </a:t>
            </a: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이가 </a:t>
            </a:r>
            <a:r>
              <a:rPr lang="ko-KR" altLang="en-US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보게되리라</a:t>
            </a:r>
            <a:endParaRPr lang="en-US" altLang="ko-KR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9601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꽃들도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마침내 꽃들이 </a:t>
            </a: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피고</a:t>
            </a:r>
            <a:endParaRPr lang="en-US" altLang="ko-KR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영광의 </a:t>
            </a: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주가 </a:t>
            </a: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오시리라</a:t>
            </a:r>
            <a:endParaRPr lang="en-US" altLang="ko-KR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5230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꽃들도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꽃들도 구름도 바람도 넓은 </a:t>
            </a: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바다도</a:t>
            </a:r>
            <a:endParaRPr lang="en-US" altLang="ko-KR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찬양하라 </a:t>
            </a:r>
            <a:r>
              <a:rPr lang="ko-KR" altLang="en-US" dirty="0" err="1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찬양하라</a:t>
            </a: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예수를</a:t>
            </a:r>
            <a:endParaRPr lang="en-US" altLang="ko-KR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3641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꽃들도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하늘을 울리며 노래해 나의 </a:t>
            </a: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영혼아</a:t>
            </a:r>
            <a:endParaRPr lang="en-US" altLang="ko-KR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은혜의 </a:t>
            </a: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 은혜의 주 은혜의 </a:t>
            </a:r>
            <a:r>
              <a:rPr lang="ko-KR" altLang="en-US" dirty="0" smtClean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</a:t>
            </a:r>
            <a:endParaRPr lang="en-US" altLang="ko-KR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 smtClean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1176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71</Words>
  <Application>Microsoft Office PowerPoint</Application>
  <PresentationFormat>와이드스크린</PresentationFormat>
  <Paragraphs>24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Yoon 러브레터 Medium_TT</vt:lpstr>
      <vt:lpstr>나눔스퀘어라운드 Bold</vt:lpstr>
      <vt:lpstr>맑은 고딕</vt:lpstr>
      <vt:lpstr>Arial</vt:lpstr>
      <vt:lpstr>Office 테마</vt:lpstr>
      <vt:lpstr>꽃들도</vt:lpstr>
      <vt:lpstr>꽃들도</vt:lpstr>
      <vt:lpstr>꽃들도</vt:lpstr>
      <vt:lpstr>꽃들도</vt:lpstr>
      <vt:lpstr>꽃들도</vt:lpstr>
      <vt:lpstr>꽃들도</vt:lpstr>
      <vt:lpstr>꽃들도</vt:lpstr>
      <vt:lpstr>꽃들도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꽃들도</dc:title>
  <dc:creator>대길교회</dc:creator>
  <cp:lastModifiedBy>대길교회</cp:lastModifiedBy>
  <cp:revision>2</cp:revision>
  <dcterms:created xsi:type="dcterms:W3CDTF">2024-02-04T02:56:57Z</dcterms:created>
  <dcterms:modified xsi:type="dcterms:W3CDTF">2024-02-04T03:08:14Z</dcterms:modified>
</cp:coreProperties>
</file>