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0" r:id="rId2"/>
    <p:sldId id="2441" r:id="rId3"/>
    <p:sldId id="2442" r:id="rId4"/>
    <p:sldId id="2443" r:id="rId5"/>
    <p:sldId id="2450" r:id="rId6"/>
    <p:sldId id="2449" r:id="rId7"/>
    <p:sldId id="2451" r:id="rId8"/>
    <p:sldId id="245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6" autoAdjust="0"/>
    <p:restoredTop sz="86410" autoAdjust="0"/>
  </p:normalViewPr>
  <p:slideViewPr>
    <p:cSldViewPr snapToGrid="0" showGuides="1">
      <p:cViewPr varScale="1">
        <p:scale>
          <a:sx n="39" d="100"/>
          <a:sy n="39" d="100"/>
        </p:scale>
        <p:origin x="65" y="11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9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8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58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Them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2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96231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9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6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7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2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2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4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935A-8DEF-4781-B495-0E11D9CC5FE4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7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끝 없는 사랑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하늘보다 높은 주의 사랑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하늘에서 주 자비 내려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끝 없는 사랑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영원한 사랑 알게 하소서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너무도 깊은 주의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460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끝 없는 사랑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끝없는 사랑 흐르게</a:t>
            </a:r>
            <a:r>
              <a:rPr lang="ko-KR" altLang="en-US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하소서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주 사랑 더 알게 하소서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78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끝 없는 사랑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나에게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부으소서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끝없는 사랑 원합니다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171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64E3F-A857-7196-54A8-A9BE77618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73AD42-6B25-8218-A2AE-4020A5AFDA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188973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주님은 신실하고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사랑이 내 생명보다 귀하고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주 사랑이 파도보다 더 강해요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761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주님은 신실하고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세월이 가고 꽃이 시들어도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주 사랑 영원해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3767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주님은 신실하고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주님 사랑 신실해요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1317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67</Words>
  <Application>Microsoft Office PowerPoint</Application>
  <PresentationFormat>와이드스크린</PresentationFormat>
  <Paragraphs>20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나눔스퀘어라운드 Bold</vt:lpstr>
      <vt:lpstr>맑은 고딕</vt:lpstr>
      <vt:lpstr>Arial</vt:lpstr>
      <vt:lpstr>Office 테마</vt:lpstr>
      <vt:lpstr>끝 없는 사랑</vt:lpstr>
      <vt:lpstr>끝 없는 사랑</vt:lpstr>
      <vt:lpstr>끝 없는 사랑</vt:lpstr>
      <vt:lpstr>끝 없는 사랑</vt:lpstr>
      <vt:lpstr>PowerPoint 프레젠테이션</vt:lpstr>
      <vt:lpstr>주님은 신실하고</vt:lpstr>
      <vt:lpstr>주님은 신실하고</vt:lpstr>
      <vt:lpstr>주님은 신실하고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대길교회</dc:creator>
  <cp:lastModifiedBy>규현 전</cp:lastModifiedBy>
  <cp:revision>22</cp:revision>
  <dcterms:created xsi:type="dcterms:W3CDTF">2024-01-28T03:45:03Z</dcterms:created>
  <dcterms:modified xsi:type="dcterms:W3CDTF">2024-07-06T06:22:45Z</dcterms:modified>
</cp:coreProperties>
</file>