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657" r:id="rId3"/>
    <p:sldId id="4243" r:id="rId4"/>
    <p:sldId id="424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879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018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582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494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436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6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335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17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1144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690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6037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63300"/>
      </p:ext>
    </p:extLst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9260666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30555791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22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8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 무엇과도 주님을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 무엇과도 주님을 바꾸지 않으리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다른 어떤 은혜 구하지 않으리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501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 무엇과도 주님을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오직 주님만이 내 삶에 도움이시니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얼굴 보기 원합니다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7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 무엇과도 주님을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사랑해요 온 맘과 정성 다해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하나님의 신실한 친구되기 원합니다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623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1_Office 테마</vt:lpstr>
      <vt:lpstr>나 무엇과도 주님을</vt:lpstr>
      <vt:lpstr>나 무엇과도 주님을</vt:lpstr>
      <vt:lpstr>나 무엇과도 주님을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5</cp:revision>
  <dcterms:created xsi:type="dcterms:W3CDTF">2021-10-01T07:51:06Z</dcterms:created>
  <dcterms:modified xsi:type="dcterms:W3CDTF">2021-10-01T07:53:03Z</dcterms:modified>
</cp:coreProperties>
</file>