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0" r:id="rId2"/>
    <p:sldId id="2441" r:id="rId3"/>
    <p:sldId id="2442" r:id="rId4"/>
    <p:sldId id="2443" r:id="rId5"/>
    <p:sldId id="2444" r:id="rId6"/>
    <p:sldId id="2445" r:id="rId7"/>
    <p:sldId id="2446" r:id="rId8"/>
    <p:sldId id="2447" r:id="rId9"/>
    <p:sldId id="2451" r:id="rId10"/>
    <p:sldId id="245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howGuides="1">
      <p:cViewPr varScale="1">
        <p:scale>
          <a:sx n="40" d="100"/>
          <a:sy n="40" d="100"/>
        </p:scale>
        <p:origin x="24" y="11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5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9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8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58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Them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2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9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6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7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2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2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4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935A-8DEF-4781-B495-0E11D9CC5FE4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 주님을 모른다 하여도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사랑 항상 내 곁에 머무시네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나 주님을 모른다 하여도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3A89F-BF2F-ACB7-1B96-6A554C634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E87C-AEFD-CF38-74EB-B6A11D34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 주님을 모른다 하여도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58E81-D8D8-8031-000D-DEF3CDC345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엎드립니다 주를 경배합니다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신실한 그 사랑으로 나를 </a:t>
            </a:r>
            <a:r>
              <a:rPr lang="ko-KR" altLang="en-US" dirty="0" err="1"/>
              <a:t>채워주소서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056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67C3F-8421-D297-2B60-1560EF47A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0016-7536-E0B3-1F21-9FAA86BBB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 주님을 모른다 하여도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B2F7B-7BB3-799E-C46A-3E9FE54070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사랑 또 나를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믿어주시네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나 주님을 모른다 하여도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85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D4737-7C82-D186-0B6F-4F1A14B35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AEE8-02FE-3279-8170-57FC0299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 주님을 모른다 하여도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D6D38-171C-43DE-FD58-8CC1C81788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사랑 항상 내 곁에 머무시네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주님만이 피난처 되시네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371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2F944-3ADD-5B86-3D68-2FEB6A938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13887-36AC-2241-4652-8BE42ACD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 주님을 모른다 하여도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E586F-04BC-AFAF-66C5-3E7F59BC21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사랑 또 나를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믿어주시네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주님만이 내 소망 되시네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104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77A76-E7EB-1F5C-8FAC-851513188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CACC-A035-CDEB-FF70-6BA0135A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 주님을 모른다 하여도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15ECD-5F10-8112-58AA-6DFF24E19B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고백합니다 주를 사랑합니다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온 마음 다하여 주를 사랑합니다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6783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5B18B-DE8B-3D45-F666-BF4E2F41C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E67F-2E6B-4CB6-8414-73C82DA12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 주님을 모른다 하여도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74CB3-1310-75A2-07D3-CEE339BECB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엎드립니다 주를 경배합니다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신실한 그 사랑으로 나를 </a:t>
            </a:r>
            <a:r>
              <a:rPr lang="ko-KR" altLang="en-US" dirty="0" err="1"/>
              <a:t>채워주소서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189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72CAE-914C-4C88-EB4A-FB162037C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21EC-5652-ACCA-3CFE-BE575855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 주님을 모른다 하여도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3FF37-4803-B07E-7250-3155EC4EE8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사랑 날 포기치 않네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변함 없으신 그 사랑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80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3B73C-E4DF-B543-4AAA-CAD6A4A29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0710-7DB9-6404-F4E7-A40185A5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 주님을 모른다 하여도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A5ACA-FAC1-63B0-61A8-A45792ADFE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나도 주님을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놓치않겠네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부족한 입술로 주 찬양하리라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3801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A4406-7622-ADA7-844A-112D3F050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1B1B-12E5-736C-8C6E-0957731EA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 주님을 모른다 하여도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FA121-E4A9-984D-8536-47917DB2CE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고백합니다 주를 사랑합니다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온 마음 다하여 주를 사랑합니다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8980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125</Words>
  <Application>Microsoft Office PowerPoint</Application>
  <PresentationFormat>와이드스크린</PresentationFormat>
  <Paragraphs>30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나눔스퀘어라운드 Bold</vt:lpstr>
      <vt:lpstr>맑은 고딕</vt:lpstr>
      <vt:lpstr>Arial</vt:lpstr>
      <vt:lpstr>Office 테마</vt:lpstr>
      <vt:lpstr>나 주님을 모른다 하여도</vt:lpstr>
      <vt:lpstr>나 주님을 모른다 하여도</vt:lpstr>
      <vt:lpstr>나 주님을 모른다 하여도</vt:lpstr>
      <vt:lpstr>나 주님을 모른다 하여도</vt:lpstr>
      <vt:lpstr>나 주님을 모른다 하여도</vt:lpstr>
      <vt:lpstr>나 주님을 모른다 하여도</vt:lpstr>
      <vt:lpstr>나 주님을 모른다 하여도</vt:lpstr>
      <vt:lpstr>나 주님을 모른다 하여도</vt:lpstr>
      <vt:lpstr>나 주님을 모른다 하여도</vt:lpstr>
      <vt:lpstr>나 주님을 모른다 하여도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대길교회</dc:creator>
  <cp:lastModifiedBy>규현 전</cp:lastModifiedBy>
  <cp:revision>25</cp:revision>
  <dcterms:created xsi:type="dcterms:W3CDTF">2024-01-28T03:45:03Z</dcterms:created>
  <dcterms:modified xsi:type="dcterms:W3CDTF">2024-10-26T19:54:25Z</dcterms:modified>
</cp:coreProperties>
</file>