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3657" r:id="rId4"/>
    <p:sldId id="4141" r:id="rId5"/>
    <p:sldId id="4142" r:id="rId6"/>
    <p:sldId id="4143" r:id="rId7"/>
    <p:sldId id="4144" r:id="rId8"/>
    <p:sldId id="4145" r:id="rId9"/>
    <p:sldId id="4146" r:id="rId10"/>
    <p:sldId id="414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749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954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6791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151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7456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9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4544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3846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833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4454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0671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168021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28631044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32654781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412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04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주님의 기쁨되기 원하네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주님의 기쁨되기 원하네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마음을 새롭게 하소서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501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주님의 기쁨되기 원하네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새 부대가 되게 하여 주사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주님의 빛 비추게 하소서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23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주님의 기쁨되기 원하네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원하는 한 가지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주님의 기쁨이 되는 것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55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주님의 기쁨되기 원하네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원하는 한 가지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주님의 기쁨이 되는 것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29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주님의 기쁨되기 원하네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겸손히 내 마음 드립니다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모든 것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받으소서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529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주님의 기쁨되기 원하네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깨끗게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씻어주사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길로 행하게 하소서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5003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주님의 기쁨되기 원하네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원하는 한 가지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주님의 기쁨이 되는 것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199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주님의 기쁨되기 원하네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원하는 한 가지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주님의 기쁨이 되는 것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701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97</Words>
  <Application>Microsoft Office PowerPoint</Application>
  <PresentationFormat>와이드스크린</PresentationFormat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나 주님의 기쁨되기 원하네</vt:lpstr>
      <vt:lpstr>나 주님의 기쁨되기 원하네</vt:lpstr>
      <vt:lpstr>나 주님의 기쁨되기 원하네</vt:lpstr>
      <vt:lpstr>나 주님의 기쁨되기 원하네</vt:lpstr>
      <vt:lpstr>나 주님의 기쁨되기 원하네</vt:lpstr>
      <vt:lpstr>나 주님의 기쁨되기 원하네</vt:lpstr>
      <vt:lpstr>나 주님의 기쁨되기 원하네</vt:lpstr>
      <vt:lpstr>나 주님의 기쁨되기 원하네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19</cp:revision>
  <dcterms:created xsi:type="dcterms:W3CDTF">2021-10-01T07:51:06Z</dcterms:created>
  <dcterms:modified xsi:type="dcterms:W3CDTF">2021-10-01T08:20:21Z</dcterms:modified>
</cp:coreProperties>
</file>