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975" r:id="rId4"/>
    <p:sldId id="3347" r:id="rId5"/>
    <p:sldId id="3348" r:id="rId6"/>
    <p:sldId id="3349" r:id="rId7"/>
    <p:sldId id="3350" r:id="rId8"/>
    <p:sldId id="3351" r:id="rId9"/>
    <p:sldId id="335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02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10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53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98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50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16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96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26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931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14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90460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337166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901531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30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4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노래하네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노래하네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하신 주의 사랑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81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노래하네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것을 내어 주시고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우리를 구하셨네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94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노래하네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노래하네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구원하신 주의 은혜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9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노래하네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것을 주께 맡기고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 주께 드리리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68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노래하네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누가 우리를 주의 사랑에서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끊을 수 있으리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노래하네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이제 주만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주만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위해 살겠네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어떤 것도 막지 못하네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87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노래하네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 작은 나를 감싸네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주의 영광 안에 살겠네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55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나는 노래하네</vt:lpstr>
      <vt:lpstr>나는 노래하네</vt:lpstr>
      <vt:lpstr>나는 노래하네</vt:lpstr>
      <vt:lpstr>나는 노래하네</vt:lpstr>
      <vt:lpstr>나는 노래하네</vt:lpstr>
      <vt:lpstr>나는 노래하네</vt:lpstr>
      <vt:lpstr>나는 노래하네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35</cp:revision>
  <dcterms:created xsi:type="dcterms:W3CDTF">2021-10-01T07:51:06Z</dcterms:created>
  <dcterms:modified xsi:type="dcterms:W3CDTF">2021-10-01T08:33:57Z</dcterms:modified>
</cp:coreProperties>
</file>