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03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E0DB17CC-7449-48F3-80B9-300813D3E4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6293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est" userDrawn="1">
  <p:cSld name="test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 idx="0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69960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나는 예배자입니다</a:t>
            </a:r>
            <a:endParaRPr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나는 하나님을 예배하는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예배자입니다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1098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나는 예배자입니다</a:t>
            </a:r>
            <a:endParaRPr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내가 서 있는 곳 어디서나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하나님을 예배합니다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2323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나는 예배자입니다</a:t>
            </a:r>
            <a:endParaRPr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영혼 거룩한 은혜를 향하여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마음 완전한 하나님 향하여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414229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나는 예배자입니다</a:t>
            </a:r>
            <a:endParaRPr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이 곳에서 바로 이 시간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하나님을 예배합니다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96461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</ep:Words>
  <ep:PresentationFormat>화면 슬라이드 쇼(4:3)</ep:PresentationFormat>
  <ep:Paragraphs>20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나는 예배자입니다</vt:lpstr>
      <vt:lpstr>나는 예배자입니다</vt:lpstr>
      <vt:lpstr>나는 예배자입니다</vt:lpstr>
      <vt:lpstr>나는 예배자입니다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2022-02-17T14:19:02.119</dcterms:created>
  <dc:creator>dodon</dc:creator>
  <cp:lastModifiedBy>dodon</cp:lastModifiedBy>
  <dcterms:modified xsi:type="dcterms:W3CDTF">2022-02-17T14:19:12.514</dcterms:modified>
  <cp:revision>1</cp:revision>
  <dc:title>나는 예배자입니다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