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3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오늘을 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빛이 없는 바다에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홀로 남겨진 채로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오늘을 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ko-KR" sz="5151" kern="1200" dirty="0">
                <a:solidFill>
                  <a:schemeClr val="bg1"/>
                </a:solidFill>
                <a:effectLst/>
                <a:latin typeface="나눔스퀘어라운드 Bold" panose="020B0600000101010101" pitchFamily="50" charset="-127"/>
                <a:ea typeface="나눔스퀘어라운드 Bold" panose="020B0600000101010101" pitchFamily="50" charset="-127"/>
                <a:cs typeface="+mn-cs"/>
              </a:rPr>
              <a:t>나는 주를 바라네</a:t>
            </a:r>
            <a:endParaRPr lang="ko-KR" altLang="ko-KR" dirty="0">
              <a:effectLst/>
            </a:endParaRPr>
          </a:p>
          <a:p>
            <a:r>
              <a:rPr lang="ko-KR" altLang="en-US" dirty="0"/>
              <a:t>예수 내 손 </a:t>
            </a:r>
            <a:r>
              <a:rPr lang="ko-KR" altLang="en-US" dirty="0" err="1"/>
              <a:t>잡아주시네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888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오늘을 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빛으로 오신 그가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내 삶 </a:t>
            </a:r>
            <a:r>
              <a:rPr lang="ko-KR" altLang="en-US" dirty="0" err="1"/>
              <a:t>밝혀주시네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52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오늘을 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주를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따르리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내 평생 주</a:t>
            </a:r>
            <a:r>
              <a:rPr lang="ko-KR" altLang="en-US" baseline="0" dirty="0"/>
              <a:t> 사랑하리라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596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오늘을 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세상은 날 버리고 소망 하나 없어도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나의 사랑 주</a:t>
            </a:r>
            <a:r>
              <a:rPr lang="ko-KR" altLang="en-US" baseline="0" dirty="0"/>
              <a:t> 날 </a:t>
            </a:r>
            <a:r>
              <a:rPr lang="ko-KR" altLang="en-US" baseline="0" dirty="0" err="1"/>
              <a:t>안아주시네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62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나는 오늘을 살리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그가 함께하시니 나는 오늘을 살리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나의 모든 소망 오직 주 예수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87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66</Words>
  <Application>Microsoft Office PowerPoint</Application>
  <PresentationFormat>와이드스크린</PresentationFormat>
  <Paragraphs>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나눔스퀘어라운드 Bold</vt:lpstr>
      <vt:lpstr>맑은 고딕</vt:lpstr>
      <vt:lpstr>Arial</vt:lpstr>
      <vt:lpstr>Office 테마</vt:lpstr>
      <vt:lpstr>나는 오늘을 살리</vt:lpstr>
      <vt:lpstr>나는 오늘을 살리</vt:lpstr>
      <vt:lpstr>나는 오늘을 살리</vt:lpstr>
      <vt:lpstr>나는 오늘을 살리</vt:lpstr>
      <vt:lpstr>나는 오늘을 살리</vt:lpstr>
      <vt:lpstr>나는 오늘을 살리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22</cp:revision>
  <dcterms:created xsi:type="dcterms:W3CDTF">2024-01-28T03:45:03Z</dcterms:created>
  <dcterms:modified xsi:type="dcterms:W3CDTF">2024-09-08T01:38:55Z</dcterms:modified>
</cp:coreProperties>
</file>