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37" r:id="rId3"/>
    <p:sldId id="3773" r:id="rId4"/>
    <p:sldId id="3774" r:id="rId5"/>
    <p:sldId id="3775" r:id="rId6"/>
    <p:sldId id="3776" r:id="rId7"/>
    <p:sldId id="3777" r:id="rId8"/>
    <p:sldId id="3781" r:id="rId9"/>
    <p:sldId id="3782" r:id="rId10"/>
    <p:sldId id="3778" r:id="rId11"/>
    <p:sldId id="3779" r:id="rId12"/>
    <p:sldId id="37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결코 내 맘 변치 않네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우리 주님께 나 찬양하리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86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우리 주께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우리 주께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우리 주께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4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모든 권세 모든 영광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 앞에 다 버리고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25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충성과 내 헌신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모든 소망 오직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48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나무에 달려 죽으신 그분께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33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우리 주께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믿음 소망 찬양 받기 합당한 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3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 오직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만왕의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왕께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경배하며 모두 드리리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2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우리 주께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믿음 소망 찬양 받기 합당한 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53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 오직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만왕의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왕께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경배하며 모두 드리리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26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주만 높이리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지으시고 아버지 되시며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구원하사 하늘의 상 주실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76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122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나는 주만 높이리</vt:lpstr>
      <vt:lpstr>나는 주만 높이리</vt:lpstr>
      <vt:lpstr>나는 주만 높이리</vt:lpstr>
      <vt:lpstr>나는 주만 높이리</vt:lpstr>
      <vt:lpstr>나는 주만 높이리</vt:lpstr>
      <vt:lpstr>나는 주만 높이리</vt:lpstr>
      <vt:lpstr>나는 주만 높이리</vt:lpstr>
      <vt:lpstr>나는 주만 높이리</vt:lpstr>
      <vt:lpstr>나는 주만 높이리</vt:lpstr>
      <vt:lpstr>나는 주만 높이리</vt:lpstr>
      <vt:lpstr>나는 주만 높이리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14</cp:revision>
  <dcterms:created xsi:type="dcterms:W3CDTF">2021-10-01T07:51:06Z</dcterms:created>
  <dcterms:modified xsi:type="dcterms:W3CDTF">2021-10-01T08:24:28Z</dcterms:modified>
</cp:coreProperties>
</file>