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54" d="100"/>
          <a:sy n="54" d="100"/>
        </p:scale>
        <p:origin x="84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6710" y="1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나로부터 시작되리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 높은 하늘위로</a:t>
            </a:r>
            <a:r>
              <a:rPr lang="en-US" altLang="ko-KR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밝은 태양 떠오르듯이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 주저 앉지 않으리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나로부터 시작되리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어려움에도 주의 길을 선택하리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 가운데로 걸으리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49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나로부터 시작되리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주님을 크게 보는 믿음가지고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세상에 나타내리라 놀라운 주의 사랑을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30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나로부터 시작되리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꿈을 안고 일어나리라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선한 능력으로 일어나리라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66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나로부터 시작되리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땅의 부흥과 회복은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바로 나로부터 시작되리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19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Yoon 러브레터 Medium_TT</vt:lpstr>
      <vt:lpstr>나눔스퀘어라운드 Bold</vt:lpstr>
      <vt:lpstr>맑은 고딕</vt:lpstr>
      <vt:lpstr>Arial</vt:lpstr>
      <vt:lpstr>Office 테마</vt:lpstr>
      <vt:lpstr>나로부터 시작되리</vt:lpstr>
      <vt:lpstr>나로부터 시작되리</vt:lpstr>
      <vt:lpstr>나로부터 시작되리</vt:lpstr>
      <vt:lpstr>나로부터 시작되리</vt:lpstr>
      <vt:lpstr>나로부터 시작되리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11</cp:revision>
  <dcterms:created xsi:type="dcterms:W3CDTF">2024-01-28T03:45:03Z</dcterms:created>
  <dcterms:modified xsi:type="dcterms:W3CDTF">2024-02-24T16:01:44Z</dcterms:modified>
</cp:coreProperties>
</file>