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est" userDrawn="1">
  <p:cSld name="test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 idx="0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78706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나를 만지시는 주님 앞에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나를 만지시는 주님 앞에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무릎 꿇고 나아갑니다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37727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나를 만지시는 주님 앞에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모든 것을 내려놓고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주의 임재 앞에 나아갑니다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96159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나를 만지시는 주님 앞에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성령님 사랑합니다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주님만 바라봅니다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24026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나를 만지시는 주님 앞에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은혜의 손에 이끌려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영 주만 따라 갑니다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74073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나를 만지시는 주님 앞에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나를 고치시는 주님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앞에 믿음으로 나아갑니다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15527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나를 만지시는 주님 앞에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약한 몸이 주를 볼 때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주의 임재 속에 회복됩니다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76700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나를 만지시는 주님 앞에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성령님 사랑합니다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주님만 바라봅니다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97663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나를 만지시는 주님 앞에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은혜의 손에 이끌려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영 주만 따라 갑니다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10327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</ep:Words>
  <ep:PresentationFormat>화면 슬라이드 쇼(4:3)</ep:PresentationFormat>
  <ep:Paragraphs>36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나를 만지시는 주님 앞에</vt:lpstr>
      <vt:lpstr>나를 만지시는 주님 앞에</vt:lpstr>
      <vt:lpstr>나를 만지시는 주님 앞에</vt:lpstr>
      <vt:lpstr>나를 만지시는 주님 앞에</vt:lpstr>
      <vt:lpstr>나를 만지시는 주님 앞에</vt:lpstr>
      <vt:lpstr>나를 만지시는 주님 앞에</vt:lpstr>
      <vt:lpstr>나를 만지시는 주님 앞에</vt:lpstr>
      <vt:lpstr>나를 만지시는 주님 앞에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2022-02-17T14:13:08.585</dcterms:created>
  <dc:creator>dodon</dc:creator>
  <cp:lastModifiedBy>dodon</cp:lastModifiedBy>
  <dcterms:modified xsi:type="dcterms:W3CDTF">2022-02-17T14:15:31.259</dcterms:modified>
  <cp:revision>1</cp:revision>
  <dc:title>나를 만지시는 주님 앞에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