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나를 부르신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나를 부르신 주가 </a:t>
            </a:r>
            <a:r>
              <a:rPr lang="ko-KR" altLang="en-US" dirty="0" err="1"/>
              <a:t>이루어주시네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잠시 넘어지더라도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붙잡아주시네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나를 부르신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나의 걸어가는 길 늘 동행하시네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혼자라 생각했던 삶 늘 함께하셨네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20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나를 부르신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나 찬양해 언제나 어디서나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그 뜻대로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나를 부르신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지으신 주의 뜻대로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나를 부르신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나 찬양해 </a:t>
            </a:r>
            <a:r>
              <a:rPr lang="ko-KR" altLang="en-US" dirty="0" err="1"/>
              <a:t>영원토록</a:t>
            </a:r>
            <a:r>
              <a:rPr lang="ko-KR" altLang="en-US" dirty="0"/>
              <a:t> 노래하네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부르신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대로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86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나를 부르신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주를 찬양하며 살아가리라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04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나눔스퀘어라운드 Bold</vt:lpstr>
      <vt:lpstr>맑은 고딕</vt:lpstr>
      <vt:lpstr>Arial</vt:lpstr>
      <vt:lpstr>Office 테마</vt:lpstr>
      <vt:lpstr>나를 부르신 주</vt:lpstr>
      <vt:lpstr>나를 부르신 주</vt:lpstr>
      <vt:lpstr>나를 부르신 주</vt:lpstr>
      <vt:lpstr>나를 부르신 주</vt:lpstr>
      <vt:lpstr>나를 부르신 주</vt:lpstr>
      <vt:lpstr>나를 부르신 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21</cp:revision>
  <dcterms:created xsi:type="dcterms:W3CDTF">2024-01-28T03:45:03Z</dcterms:created>
  <dcterms:modified xsi:type="dcterms:W3CDTF">2024-06-02T01:35:38Z</dcterms:modified>
</cp:coreProperties>
</file>