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420" r:id="rId3"/>
    <p:sldId id="4425" r:id="rId4"/>
    <p:sldId id="4426" r:id="rId5"/>
    <p:sldId id="4427" r:id="rId6"/>
    <p:sldId id="4428" r:id="rId7"/>
    <p:sldId id="4431" r:id="rId8"/>
    <p:sldId id="4429" r:id="rId9"/>
    <p:sldId id="443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10/31/2021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10/31/2021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10/31/2021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10/31/2021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10/31/2021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10/31/2021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10/31/2021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10/31/2021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10/31/2021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10/31/2021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10/31/2021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10/31/2021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나를 향한 주의 사랑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나를 향한 주의 사랑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산과 바다에 넘치니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853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나를 향한 주의 사랑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마음 열 때 주님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나에게 참 자유 주셨네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87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나를 향한 주의 사랑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늘 진리 속에 거하며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손을 높이 들고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51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나를 향한 주의 사랑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언제나 주님의 사랑을 노래하리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562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나를 향한 주의 사랑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사랑 노래 하리라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영원토록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노래 하리라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675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나를 향한 주의 사랑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사랑 노래 하리라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영원토록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노래 하리라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873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나를 향한 주의 사랑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춤을 출 때 다 비웃겠지만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87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나를 향한 주의 사랑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그들도 주 알게 되면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함께 기뻐 춤을 추게 되리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7314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89</Words>
  <Application>Microsoft Office PowerPoint</Application>
  <PresentationFormat>와이드스크린</PresentationFormat>
  <Paragraphs>22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Yoon 러브레터 Medium_TT</vt:lpstr>
      <vt:lpstr>나눔스퀘어라운드 Bold</vt:lpstr>
      <vt:lpstr>맑은 고딕</vt:lpstr>
      <vt:lpstr>Arial</vt:lpstr>
      <vt:lpstr>Office 테마</vt:lpstr>
      <vt:lpstr>디자인 사용자 지정</vt:lpstr>
      <vt:lpstr>나를 향한 주의 사랑</vt:lpstr>
      <vt:lpstr>나를 향한 주의 사랑</vt:lpstr>
      <vt:lpstr>나를 향한 주의 사랑</vt:lpstr>
      <vt:lpstr>나를 향한 주의 사랑</vt:lpstr>
      <vt:lpstr>나를 향한 주의 사랑</vt:lpstr>
      <vt:lpstr>나를 향한 주의 사랑</vt:lpstr>
      <vt:lpstr>나를 향한 주의 사랑</vt:lpstr>
      <vt:lpstr>나를 향한 주의 사랑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46</cp:revision>
  <dcterms:created xsi:type="dcterms:W3CDTF">2021-10-01T07:51:06Z</dcterms:created>
  <dcterms:modified xsi:type="dcterms:W3CDTF">2021-10-30T15:35:24Z</dcterms:modified>
</cp:coreProperties>
</file>