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6" autoAdjust="0"/>
    <p:restoredTop sz="86410" autoAdjust="0"/>
  </p:normalViewPr>
  <p:slideViewPr>
    <p:cSldViewPr snapToGrid="0" showGuides="1">
      <p:cViewPr varScale="1">
        <p:scale>
          <a:sx n="39" d="100"/>
          <a:sy n="39" d="100"/>
        </p:scale>
        <p:origin x="65" y="11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가는 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가는 길 주님 인도하시네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그는 보이지 않아도 날 위해 일하시네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39EC-7F1E-C13E-B943-B38DDC29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C470-85C1-78E2-F377-4F4A1F99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가는 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DCDAF-A1BB-658E-B5F1-94F9ABEF6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 나의 인도자 항상 함께 하시네</a:t>
            </a:r>
            <a:endParaRPr lang="en-US" altLang="ko-KR" dirty="0"/>
          </a:p>
          <a:p>
            <a:r>
              <a:rPr lang="ko-KR" altLang="en-US" dirty="0"/>
              <a:t>사랑과 힘 베푸시며 인도하시네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4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55310-3ED5-3ED2-154B-4DEE6F64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3AB9-D4C3-82FB-7E48-40474BC7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가는 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53628-79D1-CD6B-24F6-8689BC13C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광야에 길을 만드시고 날 인도해</a:t>
            </a:r>
            <a:endParaRPr lang="en-US" altLang="ko-KR" dirty="0"/>
          </a:p>
          <a:p>
            <a:r>
              <a:rPr lang="ko-KR" altLang="en-US" dirty="0"/>
              <a:t>사막에 강 만드신 것 보라</a:t>
            </a:r>
            <a:endParaRPr lang="en-US" altLang="ko-KR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81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E5828-C4CF-4347-065C-49C22D69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4582-FFD5-8B20-7047-91709218B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가는 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CDB61-FA70-2B27-8CD3-B9ADAD268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하늘과 땅 변해도 주의 말씀 영원히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내 삶 속에 새 일을 행하리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19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나눔스퀘어라운드 Bold</vt:lpstr>
      <vt:lpstr>맑은 고딕</vt:lpstr>
      <vt:lpstr>Arial</vt:lpstr>
      <vt:lpstr>Office 테마</vt:lpstr>
      <vt:lpstr>나의 가는 길</vt:lpstr>
      <vt:lpstr>나의 가는 길</vt:lpstr>
      <vt:lpstr>나의 가는 길</vt:lpstr>
      <vt:lpstr>나의 가는 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26</cp:revision>
  <dcterms:created xsi:type="dcterms:W3CDTF">2024-01-28T03:45:03Z</dcterms:created>
  <dcterms:modified xsi:type="dcterms:W3CDTF">2025-01-26T00:02:05Z</dcterms:modified>
</cp:coreProperties>
</file>