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975" r:id="rId4"/>
    <p:sldId id="3383" r:id="rId5"/>
    <p:sldId id="3384" r:id="rId6"/>
    <p:sldId id="3385" r:id="rId7"/>
    <p:sldId id="3386" r:id="rId8"/>
    <p:sldId id="3387" r:id="rId9"/>
    <p:sldId id="3388" r:id="rId10"/>
    <p:sldId id="338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9604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0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509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805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84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0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532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519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894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854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653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853424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37349848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8197233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49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5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가장 낮은 마음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가장 낮은 마음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주님께서 기뻐하시고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81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가장 낮은 마음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작은 일에 큰 기쁨을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느끼게 하시는 도다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09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가장 낮은 마음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지쳐 무력할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내게 힘이 되시고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65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가장 낮은 마음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아름다운 하늘나라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맘에 주시는 도다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52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가장 낮은 마음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우리에게 축복하신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낮은 자를 높여 주시고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50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가장 낮은 마음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아름다운 하늘나라 허락하시고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모든 것 예비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27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가장 낮은 마음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찬양함에 기쁨을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감사함에 평안을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0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가장 낮은 마음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간구함에 하나님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알도록 하셨네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96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83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나의 가장 낮은 마음</vt:lpstr>
      <vt:lpstr>나의 가장 낮은 마음</vt:lpstr>
      <vt:lpstr>나의 가장 낮은 마음</vt:lpstr>
      <vt:lpstr>나의 가장 낮은 마음</vt:lpstr>
      <vt:lpstr>나의 가장 낮은 마음</vt:lpstr>
      <vt:lpstr>나의 가장 낮은 마음</vt:lpstr>
      <vt:lpstr>나의 가장 낮은 마음</vt:lpstr>
      <vt:lpstr>나의 가장 낮은 마음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32</cp:revision>
  <dcterms:created xsi:type="dcterms:W3CDTF">2021-10-01T07:51:06Z</dcterms:created>
  <dcterms:modified xsi:type="dcterms:W3CDTF">2021-10-01T08:32:34Z</dcterms:modified>
</cp:coreProperties>
</file>