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2" r:id="rId5"/>
    <p:sldId id="3243" r:id="rId6"/>
    <p:sldId id="3241" r:id="rId7"/>
    <p:sldId id="3244" r:id="rId8"/>
    <p:sldId id="3246" r:id="rId9"/>
    <p:sldId id="3247" r:id="rId10"/>
    <p:sldId id="3245" r:id="rId11"/>
    <p:sldId id="3248" r:id="rId12"/>
    <p:sldId id="3249" r:id="rId13"/>
    <p:sldId id="3250" r:id="rId14"/>
    <p:sldId id="3251" r:id="rId15"/>
    <p:sldId id="3252" r:id="rId16"/>
    <p:sldId id="325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5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마음에 주의 사랑이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마음은 주의 교회가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그 뜻을 내게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보이소서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주님의 은혜로 나를 채우소서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82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 유일한 나의 구원자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같은 분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81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유일한 내 삶의 소망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따라가기 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63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 유일한 나의 구원자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같은 분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01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 유일한 내 삶의 소망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따라가기 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64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따라가기 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따라가기 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19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삶 속에 주의 소망이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삶 주를 따라갑니다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99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마음에 주의 사랑이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마음은 주의 교회가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삶 속에 주의 소망이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모든 삶 주를 따라갑니다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08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 유일한 나의 구원자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같은 분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28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 유일한 내 삶의 소망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따라가기 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18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 유일한 나의 구원자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같은 분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7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예수 유일한 내 삶의 소망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따라가기 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1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구원자 예수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누구도 주님과 비교할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사랑스러움으로 내 눈을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28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190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  <vt:lpstr>나의 구원자 예수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2022-03-25T08:52:34Z</dcterms:modified>
</cp:coreProperties>
</file>