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657" r:id="rId4"/>
    <p:sldId id="4025" r:id="rId5"/>
    <p:sldId id="4026" r:id="rId6"/>
    <p:sldId id="4027" r:id="rId7"/>
    <p:sldId id="4028" r:id="rId8"/>
    <p:sldId id="403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12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60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81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073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076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6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766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372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529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21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421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61465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32307542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29762110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67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6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기도하는 것보다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기도하는 것보다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더욱 응답하실 하나님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01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기도하는 것보다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생각하는 것보다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더욱 이루시는 하나님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63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기도하는 것보다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가운데 역사하신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능력대로 우리들의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97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기도하는 것보다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간구함을 넘치도록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능히 하실 주님께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05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기도하는 것보다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영광과 존귀 찬양과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경배를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돌릴지어다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14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기도하는 것보다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영광과 존귀 찬양과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경배를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돌릴지어다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69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나의 기도하는 것보다</vt:lpstr>
      <vt:lpstr>나의 기도하는 것보다</vt:lpstr>
      <vt:lpstr>나의 기도하는 것보다</vt:lpstr>
      <vt:lpstr>나의 기도하는 것보다</vt:lpstr>
      <vt:lpstr>나의 기도하는 것보다</vt:lpstr>
      <vt:lpstr>나의 기도하는 것보다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9</cp:revision>
  <dcterms:created xsi:type="dcterms:W3CDTF">2021-10-01T07:51:06Z</dcterms:created>
  <dcterms:modified xsi:type="dcterms:W3CDTF">2021-10-01T08:22:39Z</dcterms:modified>
</cp:coreProperties>
</file>