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</p:sldMasterIdLst>
  <p:sldIdLst>
    <p:sldId id="3401" r:id="rId4"/>
    <p:sldId id="3485" r:id="rId5"/>
    <p:sldId id="3486" r:id="rId6"/>
    <p:sldId id="3489" r:id="rId7"/>
    <p:sldId id="3490" r:id="rId8"/>
    <p:sldId id="3491" r:id="rId9"/>
    <p:sldId id="3487" r:id="rId10"/>
    <p:sldId id="348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CB2B7-C977-4676-B0B1-52C836BC4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FF562B-E031-4D0C-8FDC-ED49D35CB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F0965-2C59-4D3F-B153-5F7DE215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065FA2-FCDC-420C-B1A5-8780C51C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50919-8033-4010-B5C2-74A6C72D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56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FAC0F-55BE-41A4-95F9-E956EB4C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CCEA11-A97E-4659-9D71-95D5E6748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F2144A-F3C0-4285-80F5-981E93A5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6144C-3D65-4848-ACD3-F8E444B5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B74894-98E6-4C90-8474-EBD9F0C8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87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7BBE03-C365-4B7C-9454-DB1B6742E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34F715-0648-4A25-90D4-445A9A13C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AE317-B04C-4453-B236-CF332847B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CEA81-FAA6-4774-B7BD-021855EA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75951F-3382-4BD5-9FEB-84AD7FF4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34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658951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>
            <a:spLocks noGrp="1"/>
          </p:cNvSpPr>
          <p:nvPr>
            <p:ph type="ctrTitle" hasCustomPrompt="1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layout1_shape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10/1/2021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layout1_shape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layout1_shape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58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2_shape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2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2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2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221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3_shape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텍스트</a:t>
            </a:r>
            <a:r>
              <a:rPr lang="en-US" altLang="en-US" dirty="0"/>
              <a:t> </a:t>
            </a:r>
            <a:r>
              <a:rPr lang="ko-KR" altLang="en-US" dirty="0"/>
              <a:t>스타일을</a:t>
            </a:r>
            <a:r>
              <a:rPr lang="en-US" altLang="en-US" dirty="0"/>
              <a:t> </a:t>
            </a:r>
            <a:r>
              <a:rPr lang="ko-KR" altLang="en-US" dirty="0"/>
              <a:t>편집합니다</a:t>
            </a:r>
          </a:p>
        </p:txBody>
      </p:sp>
      <p:sp>
        <p:nvSpPr>
          <p:cNvPr id="5" name="layout3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3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3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132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4_shape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4_shape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4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4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4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440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5_shape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5" name="layout5_shape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5_shape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7" name="layout5_shape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8" name="layout5_shape6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9" name="layout5_shape7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" name="layout5_shape8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898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4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6_shape2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5" name="layout6_shape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" name="layout6_shape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401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4" name="layout7_shape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layout7_shape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449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717D4-5FD8-4EB8-99BE-BAFF336F7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47249-5D84-40EA-9286-A2AAD626E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244746-9191-469C-B3F7-54A112FE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64139D-5F24-47CE-9104-092C0091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4ABF08-D24B-4BF9-9E4B-F197A81D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76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6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8_shape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8_shape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8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8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8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912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7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9_shape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9_shape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/>
          </a:p>
        </p:txBody>
      </p:sp>
      <p:sp>
        <p:nvSpPr>
          <p:cNvPr id="5" name="layout9_shape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9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9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9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474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8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0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0_shape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0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10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0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223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9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1_shape1"/>
          <p:cNvSpPr>
            <a:spLocks noGrp="1"/>
          </p:cNvSpPr>
          <p:nvPr>
            <p:ph type="title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1_shape2"/>
          <p:cNvSpPr>
            <a:spLocks noGrp="1"/>
          </p:cNvSpPr>
          <p:nvPr>
            <p:ph type="body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1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11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1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624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4EC91-F297-4DCD-BE19-F65AE5B4F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997624-BB22-494D-A14E-788CF3367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9513C7-F824-4FFC-9410-53A58FB08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985EE-9B36-42D0-BE80-579AA4EB1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F4FA01-1E36-4247-99B2-745CFB720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5017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CB2D1-5D6C-4FC0-B4B6-AB3150CC0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31A8D7-F9DD-408E-B64E-5820258A1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9806F3-F55F-418E-B023-A3A1DC5DE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221F39-37E7-4779-AE39-D19517E87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ACB9BE-7166-4890-B359-0C1074CAB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8162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FE8F4-272B-4DFF-9012-C44AFD3F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44BC86-CFCD-4DE2-879E-39B28211F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32F83A-444C-4E34-8C68-FCCCB3B91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2D466C-7729-422F-9A52-D3155B47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29D66-9A52-42C5-BB5F-51911CAF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1360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486A3-0385-4585-AFBC-38298013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CF3977-E0C5-48F2-852D-74278F735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A05E85-5D20-4BDB-A3B0-D9D6CB1C1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0964AF-4903-4762-8EB8-CB4BA4062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8F8E47-1B21-4596-8B52-3EDA60DB3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41EE57-EE9A-4E87-AC0F-440925F92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577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AFC10-48B4-4FFB-AA53-CBAA7D804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03E10E-4EAB-419B-8914-91C9B7CF2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021A72-4D48-471D-A6F7-073D25C13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758166-AF61-420C-B77D-56CC61F1B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05DA40-C11A-4374-9EBA-C82332ABB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28F1BA-A65C-40E5-B13F-287E134EC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34E2C2-EC99-45F7-B271-31B6D7DA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DBF4C3-91CF-48FD-8B3D-8CD3AD6D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0433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3D426-9245-4C3B-ADB9-07915FA41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3054AA-7845-426F-B70B-CFC50977A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24D4C1-F8B4-4063-9E5A-B2CDB1C7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64715D-8025-42AF-A19F-792FF346D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916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5E527-1725-4603-B33C-59C1EB3E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E199E2-2281-47BD-BB61-27A345A86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506F0B-FAC5-4473-B731-11080293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81C57-0004-4E6A-9CB3-0122E025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7EBC5-72E6-46C9-A07E-A5905E0E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9154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545A09-EDD8-4153-8E63-05CC214CD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9489AC-5A7B-4F4A-8CC9-4D0C8059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966262-79C5-48D7-9773-3E403373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8718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74961-1587-4B54-B86A-6A9F485EF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783EE9-A44E-4C45-9653-F08CA1502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871D92-DD18-4428-AB59-E5DCEF88E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F3BF0D-5DDC-4FC9-817C-963511CA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83B719-9A56-4E8D-8892-8AB479860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43147E-E2B5-4C62-847D-0D5CF1077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47590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796DC-2D6D-4293-BC47-1A27A0592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81EA50-2B57-46A9-B45F-1AF901BF0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B9FFC9-D126-4525-AC19-80FD957CE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45C020-5F34-414F-9D1F-C4C70329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BC11C8-7FA4-4705-BE02-79547A7CC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1AE4F9-DA7B-48C0-9093-A8B049C28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8841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84644-1D56-4BB4-8D22-C2F3621B4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0091BF-15B6-4BF7-995E-6DBEE4B3F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D7EA57-8E4D-452F-BB18-7882D3D56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138CD6-50AC-452F-9F4C-CD85E6E2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9FB9AD-9D74-49B0-9389-9D95FDCB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65790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6AA3E8-D8AC-4C35-B0CB-0E4495DF5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7A916D-53DF-433D-B489-EE88AA81F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5BA860-0B35-47A4-8CA3-B52DB8FF9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FDF324-4F20-4B65-BE00-47AAC666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24BE33-E967-403F-94E3-3EE2CA864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2446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781249"/>
      </p:ext>
    </p:extLst>
  </p:cSld>
  <p:clrMapOvr>
    <a:masterClrMapping/>
  </p:clrMapOvr>
  <p:transition>
    <p:fade thruBlk="1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0" y="1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36097" y="436623"/>
            <a:ext cx="3570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0" i="0" u="none" strike="noStrike" kern="1200" cap="none" spc="600" normalizeH="0" baseline="0" noProof="0" dirty="0">
                <a:ln>
                  <a:noFill/>
                </a:ln>
                <a:solidFill>
                  <a:srgbClr val="343434"/>
                </a:solidFill>
                <a:effectLst>
                  <a:outerShdw blurRad="50800" dist="25400" dir="2940000" algn="ctr" rotWithShape="0">
                    <a:srgbClr val="000000">
                      <a:alpha val="99000"/>
                    </a:srgbClr>
                  </a:outerShdw>
                </a:effectLst>
                <a:uLnTx/>
                <a:uFillTx/>
                <a:latin typeface="나눔명조" panose="02020603020101020101" pitchFamily="18" charset="-127"/>
                <a:ea typeface="나눔명조" panose="02020603020101020101" pitchFamily="18" charset="-127"/>
                <a:cs typeface="+mn-cs"/>
              </a:rPr>
              <a:t>사도신경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183823" y="1203733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302078" y="1118565"/>
            <a:ext cx="357051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Symbolum</a:t>
            </a:r>
            <a:r>
              <a:rPr kumimoji="0" lang="en-US" altLang="ko-KR" sz="1700" b="0" i="0" u="none" strike="noStrike" kern="1200" cap="none" spc="0" normalizeH="0" baseline="0" noProof="0" dirty="0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 </a:t>
            </a: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Apostolicum</a:t>
            </a:r>
            <a:endParaRPr kumimoji="0" lang="en-US" altLang="ko-KR" sz="1700" b="0" i="0" u="none" strike="noStrike" kern="1200" cap="none" spc="0" normalizeH="0" baseline="0" noProof="0" dirty="0">
              <a:ln>
                <a:noFill/>
              </a:ln>
              <a:solidFill>
                <a:srgbClr val="626262"/>
              </a:solidFill>
              <a:effectLst>
                <a:outerShdw blurRad="38100" dist="25400" dir="18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ahnschrift SemiCondensed" panose="020B0502040204020203" pitchFamily="34" charset="0"/>
              <a:ea typeface="나눔명조" panose="02020603020101020101" pitchFamily="18" charset="-127"/>
              <a:cs typeface="+mn-cs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36099" y="1791237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전능하사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천지를 만드신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하나님 아버지를 내가 믿사오며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그 외아들 우리 주 예수 그리스도를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믿사오니</a:t>
            </a:r>
            <a:endParaRPr kumimoji="0" lang="ko-KR" altLang="en-US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96709" y="3761721"/>
            <a:ext cx="1121485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이는 성령으로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잉태하사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동정녀 마리아에게 나시고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본디오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빌라도에게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고난을 받으사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십자가에 못박혀 죽으시고</a:t>
            </a:r>
          </a:p>
        </p:txBody>
      </p:sp>
    </p:spTree>
    <p:extLst>
      <p:ext uri="{BB962C8B-B14F-4D97-AF65-F5344CB8AC3E}">
        <p14:creationId xmlns:p14="http://schemas.microsoft.com/office/powerpoint/2010/main" val="25552021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-9525" y="-978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381251" y="1081759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374269" y="758845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장사한 지 사흘 만에 죽은 자 가운데서 다시 살아나시며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하늘에 오르사 전능하신 하나님 우편에 앉아 계시다가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저리로서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산 자와 죽은 자를 심판하러 오시리라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93321" y="2965644"/>
            <a:ext cx="1121485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성령을 믿사오며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거룩한 공회와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성도가 서로 교통하는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죄를 사하여 주시는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몸이 다시 사는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영원히 사는 것을 믿사옵나이다 아멘</a:t>
            </a:r>
          </a:p>
        </p:txBody>
      </p:sp>
    </p:spTree>
    <p:extLst>
      <p:ext uri="{BB962C8B-B14F-4D97-AF65-F5344CB8AC3E}">
        <p14:creationId xmlns:p14="http://schemas.microsoft.com/office/powerpoint/2010/main" val="87158640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5343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13A4C-FA4C-4E8E-8099-7F53E3D8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5E052-1D23-43DA-B8BE-F0F0F0039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D290B7-12C4-415B-ACC4-A375D966D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212A27-4DEB-4559-AA40-0833DF87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B67A9-FB65-43CA-9FFC-13E2725FE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8EBF13-0803-49AF-BC99-19EC9551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24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C215C-5AE1-47C9-9FE6-3D3ECFA3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836AC5-C3D8-42DB-B01F-E8A29DC54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877B10-47AC-4A44-A44D-79118B6CF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24FC29-1C7A-4A0E-B9ED-60E051F95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0F6E36-5A87-44E0-A973-9556A3E1D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30065E-7402-4B94-934C-71912C5B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144D5B-7B20-41EB-B584-A8A0AF86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94687D-8496-48C9-8B95-E7A38327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8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C9A1E-A3E2-4CF5-9D8A-814323A4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BF52BC-D457-4F28-8958-6253657C6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54FE26-0DBE-4AF2-B09A-5B14D7E6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B0D20C-5C2B-490C-B366-15B6BDD27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71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2C5792-E8B6-471C-B2AF-ECA0C6B23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CFF784-0503-4275-970F-5DFD87006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D8EA09-9FAC-485F-8315-4181B35C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0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ADB20-9E25-40E5-8E8D-D557AF463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DA366-A27F-4EE6-AF6A-A79B0C5DC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9054CA-D49F-4970-8F00-404E4E233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314F23-804D-4A74-9C6E-05B1875E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0E3983-CC38-4E07-83EB-C9AF3C04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097715-3D92-4859-A18D-3FC0FB28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85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D679A-37C0-4AAB-8895-2245EF793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8A7002-86B7-4646-B42D-5034AE0D0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2BE607-305F-46C3-8FF5-F36B60753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5B9111-C531-48BA-85E6-8C98C95B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B733D4-E02D-4F92-8CB5-8567557B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24E254-A03F-4221-9768-DB18BC8C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F1AE35-26D5-452E-AAB0-976FEA78E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BD79D7-2BEF-4DAB-AC35-9EE56E643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F82B8C-D005-4318-B3C5-0D9EA22F5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19DFE4-21A3-4844-9F00-0C7F8E26E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718E9-5B79-4709-91A2-BC76EA465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6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10/1/2021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master1_shape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master1_shape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88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377" latinLnBrk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latinLnBrk="1">
        <a:spcBef>
          <a:spcPct val="20000"/>
        </a:spcBef>
        <a:buFont typeface="Arial" pitchFamily="2" charset="2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latinLnBrk="1">
        <a:spcBef>
          <a:spcPct val="20000"/>
        </a:spcBef>
        <a:buFont typeface="Arial" pitchFamily="2" charset="2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latinLnBrk="1">
        <a:spcBef>
          <a:spcPct val="20000"/>
        </a:spcBef>
        <a:buFont typeface="Arial" pitchFamily="2" charset="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latinLnBrk="1">
        <a:spcBef>
          <a:spcPct val="20000"/>
        </a:spcBef>
        <a:buFont typeface="Arial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latinLnBrk="1">
        <a:spcBef>
          <a:spcPct val="20000"/>
        </a:spcBef>
        <a:buFont typeface="Arial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8DD722-01A1-48BF-BEE9-A33584348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3C3F03-F640-4BD8-AD5C-B250E1959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943BD1-D87F-4499-B7A9-F381EE790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E6179F-E550-47C2-B91C-88115AC930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57584B-006A-4735-92D4-7B9DBDE00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900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나의 안에 거하라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나의 안에 거하라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나는 네 하나님이니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2200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나의 안에 거하라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모든 환난 가운데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너를 지키는 자라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5392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나의 안에 거하라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두려워하지 말라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내가 널 도와 주리니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0271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나의 안에 거하라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놀라지 말라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네 손 잡아 주리라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173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나의 안에 거하라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내가 너를 지명하여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불렀나니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너는 내 것이라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7825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나의 안에 거하라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것이라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너의 하나님이라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0696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나의 안에 거하라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내가 너를 보배롭고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존귀하게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여기노라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1092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나의 안에 거하라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너를 사랑하는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네 여호와라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648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맑은 고딕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Times New Roman"/>
        <a:font script="Jpan" typeface="ＭＳ Ｐゴシック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Arial"/>
        <a:font script="Jpan" typeface="ＭＳ Ｐ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  <a:latin typeface="Yoon 러브레터 Medium_TT" pitchFamily="18" charset="-127"/>
            <a:ea typeface="Yoon 러브레터 Medium_TT" pitchFamily="18" charset="-127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68</Words>
  <Application>Microsoft Office PowerPoint</Application>
  <PresentationFormat>와이드스크린</PresentationFormat>
  <Paragraphs>24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Yoon 러브레터 Medium_TT</vt:lpstr>
      <vt:lpstr>나눔명조</vt:lpstr>
      <vt:lpstr>나눔스퀘어라운드 Bold</vt:lpstr>
      <vt:lpstr>맑은 고딕</vt:lpstr>
      <vt:lpstr>Arial</vt:lpstr>
      <vt:lpstr>Bahnschrift SemiCondensed</vt:lpstr>
      <vt:lpstr>Office 테마</vt:lpstr>
      <vt:lpstr>디자인 사용자 지정</vt:lpstr>
      <vt:lpstr>1_Office 테마</vt:lpstr>
      <vt:lpstr>나의 안에 거하라</vt:lpstr>
      <vt:lpstr>나의 안에 거하라</vt:lpstr>
      <vt:lpstr>나의 안에 거하라</vt:lpstr>
      <vt:lpstr>나의 안에 거하라</vt:lpstr>
      <vt:lpstr>나의 안에 거하라</vt:lpstr>
      <vt:lpstr>나의 안에 거하라</vt:lpstr>
      <vt:lpstr>나의 안에 거하라</vt:lpstr>
      <vt:lpstr>나의 안에 거하라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시편 139편</dc:title>
  <dc:creator>권성윤</dc:creator>
  <cp:lastModifiedBy>권성윤</cp:lastModifiedBy>
  <cp:revision>31</cp:revision>
  <dcterms:created xsi:type="dcterms:W3CDTF">2021-10-01T07:51:06Z</dcterms:created>
  <dcterms:modified xsi:type="dcterms:W3CDTF">2021-10-01T08:31:48Z</dcterms:modified>
</cp:coreProperties>
</file>